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notesSlides/notesSlide30.xml" ContentType="application/vnd.openxmlformats-officedocument.presentationml.notesSlide+xml"/>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notesSlides/notesSlide48.xml" ContentType="application/vnd.openxmlformats-officedocument.presentationml.notesSlide+xml"/>
  <Override PartName="/ppt/slides/slide3.xml" ContentType="application/vnd.openxmlformats-officedocument.presentationml.slide+xml"/>
  <Override PartName="/ppt/slideLayouts/slideLayout1.xml" ContentType="application/vnd.openxmlformats-officedocument.presentationml.slideLayout+xml"/>
  <Override PartName="/ppt/notesSlides/notesSlide34.xml" ContentType="application/vnd.openxmlformats-officedocument.presentationml.notesSlide+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theme/theme1.xml" ContentType="application/vnd.openxmlformats-officedocument.theme+xml"/>
  <Override PartName="/ppt/notesSlides/notesSlide53.xml" ContentType="application/vnd.openxmlformats-officedocument.presentationml.notesSlide+xml"/>
  <Override PartName="/ppt/slideLayouts/slideLayout10.xml" ContentType="application/vnd.openxmlformats-officedocument.presentationml.slideLayout+xml"/>
  <Override PartName="/ppt/diagrams/layout1.xml" ContentType="application/vnd.openxmlformats-officedocument.drawingml.diagram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diagrams/quickStyle1.xml" ContentType="application/vnd.openxmlformats-officedocument.drawingml.diagramStyl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41.xml" ContentType="application/vnd.openxmlformats-officedocument.presentationml.notesSlide+xml"/>
  <Override PartName="/ppt/notesSlides/notesSlide8.xml" ContentType="application/vnd.openxmlformats-officedocument.presentationml.notesSlide+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notesSlides/notesSlide45.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notesSlides/notesSlide50.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notesSlides/notesSlide49.xml" ContentType="application/vnd.openxmlformats-officedocument.presentationml.notesSlide+xml"/>
  <Override PartName="/ppt/slides/slide4.xml" ContentType="application/vnd.openxmlformats-officedocument.presentationml.slide+xml"/>
  <Override PartName="/ppt/slideLayouts/slideLayout2.xml" ContentType="application/vnd.openxmlformats-officedocument.presentationml.slideLayout+xml"/>
  <Override PartName="/ppt/notesSlides/notesSlide35.xml" ContentType="application/vnd.openxmlformats-officedocument.presentationml.notesSlide+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theme/theme2.xml" ContentType="application/vnd.openxmlformats-officedocument.theme+xml"/>
  <Override PartName="/ppt/notesSlides/notesSlide54.xml" ContentType="application/vnd.openxmlformats-officedocument.presentationml.notesSlid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42.xml" ContentType="application/vnd.openxmlformats-officedocument.presentationml.notesSlide+xml"/>
  <Override PartName="/ppt/notesSlides/notesSlide9.xml" ContentType="application/vnd.openxmlformats-officedocument.presentationml.notesSlide+xml"/>
  <Override PartName="/ppt/slideLayouts/slideLayout15.xml" ContentType="application/vnd.openxmlformats-officedocument.presentationml.slideLayout+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notesSlides/notesSlide46.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notesSlides/notesSlide51.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diagrams/drawing1.xml" ContentType="application/vnd.ms-office.drawingml.diagramDrawing+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s/slide63.xml" ContentType="application/vnd.openxmlformats-officedocument.presentationml.slide+xml"/>
  <Override PartName="/ppt/notesSlides/notesSlide55.xml" ContentType="application/vnd.openxmlformats-officedocument.presentationml.notesSlid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ppt/slideLayouts/slideLayout16.xml" ContentType="application/vnd.openxmlformats-officedocument.presentationml.slideLayout+xml"/>
  <Override PartName="/ppt/diagrams/colors1.xml" ContentType="application/vnd.openxmlformats-officedocument.drawingml.diagramColors+xml"/>
  <Override PartName="/ppt/notesSlides/notesSlide43.xml" ContentType="application/vnd.openxmlformats-officedocument.presentationml.notesSlide+xml"/>
  <Override PartName="/ppt/notesMasters/notesMaster1.xml" ContentType="application/vnd.openxmlformats-officedocument.presentationml.notesMaster+xml"/>
  <Override PartName="/docProps/app.xml" ContentType="application/vnd.openxmlformats-officedocument.extended-properties+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notesSlides/notesSlide47.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52.xml" ContentType="application/vnd.openxmlformats-officedocument.presentationml.notes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slides/slide59.xml" ContentType="application/vnd.openxmlformats-officedocument.presentationml.slide+xml"/>
  <Override PartName="/ppt/notesSlides/notesSlide21.xml" ContentType="application/vnd.openxmlformats-officedocument.presentationml.notes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notesSlides/notesSlide40.xml" ContentType="application/vnd.openxmlformats-officedocument.presentationml.notesSlide+xml"/>
  <Override PartName="/ppt/slideLayouts/slideLayout13.xml" ContentType="application/vnd.openxmlformats-officedocument.presentationml.slideLayout+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64" r:id="rId1"/>
  </p:sldMasterIdLst>
  <p:notesMasterIdLst>
    <p:notesMasterId r:id="rId6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2" r:id="rId16"/>
    <p:sldId id="273" r:id="rId17"/>
    <p:sldId id="275" r:id="rId18"/>
    <p:sldId id="276" r:id="rId19"/>
    <p:sldId id="277" r:id="rId20"/>
    <p:sldId id="278" r:id="rId21"/>
    <p:sldId id="279" r:id="rId22"/>
    <p:sldId id="280" r:id="rId23"/>
    <p:sldId id="281" r:id="rId24"/>
    <p:sldId id="282" r:id="rId25"/>
    <p:sldId id="334" r:id="rId26"/>
    <p:sldId id="315" r:id="rId27"/>
    <p:sldId id="316" r:id="rId28"/>
    <p:sldId id="317" r:id="rId29"/>
    <p:sldId id="318" r:id="rId30"/>
    <p:sldId id="319" r:id="rId31"/>
    <p:sldId id="320" r:id="rId32"/>
    <p:sldId id="321" r:id="rId33"/>
    <p:sldId id="322" r:id="rId34"/>
    <p:sldId id="323" r:id="rId35"/>
    <p:sldId id="324" r:id="rId36"/>
    <p:sldId id="325" r:id="rId37"/>
    <p:sldId id="326" r:id="rId38"/>
    <p:sldId id="327" r:id="rId39"/>
    <p:sldId id="328" r:id="rId40"/>
    <p:sldId id="329" r:id="rId41"/>
    <p:sldId id="330" r:id="rId42"/>
    <p:sldId id="331" r:id="rId43"/>
    <p:sldId id="332" r:id="rId44"/>
    <p:sldId id="333" r:id="rId45"/>
    <p:sldId id="295" r:id="rId46"/>
    <p:sldId id="296" r:id="rId47"/>
    <p:sldId id="335"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01CC74F7-0356-4BBF-8822-A81440FF8DD6}">
  <a:tblStyle styleId="{01CC74F7-0356-4BBF-8822-A81440FF8DD6}" styleName="Table_0">
    <a:wholeTbl>
      <a:tcTxStyle b="off" i="off">
        <a:font>
          <a:latin typeface="Calisto MT"/>
          <a:ea typeface="Calisto MT"/>
          <a:cs typeface="Calisto MT"/>
        </a:font>
        <a:schemeClr val="dk1"/>
      </a:tcTxStyle>
      <a:tcStyle>
        <a:tcBdr>
          <a:left>
            <a:ln w="9525" cap="flat">
              <a:solidFill>
                <a:schemeClr val="accent1"/>
              </a:solidFill>
              <a:prstDash val="solid"/>
              <a:round/>
              <a:headEnd type="none" w="med" len="med"/>
              <a:tailEnd type="none" w="med" len="med"/>
            </a:ln>
          </a:left>
          <a:right>
            <a:ln w="9525" cap="flat">
              <a:solidFill>
                <a:schemeClr val="accent1"/>
              </a:solidFill>
              <a:prstDash val="solid"/>
              <a:round/>
              <a:headEnd type="none" w="med" len="med"/>
              <a:tailEnd type="none" w="med" len="med"/>
            </a:ln>
          </a:right>
          <a:top>
            <a:ln w="9525" cap="flat">
              <a:solidFill>
                <a:schemeClr val="accent1"/>
              </a:solidFill>
              <a:prstDash val="solid"/>
              <a:round/>
              <a:headEnd type="none" w="med" len="med"/>
              <a:tailEnd type="none" w="med" len="med"/>
            </a:ln>
          </a:top>
          <a:bottom>
            <a:ln w="9525" cap="flat">
              <a:solidFill>
                <a:schemeClr val="accent1"/>
              </a:solidFill>
              <a:prstDash val="solid"/>
              <a:round/>
              <a:headEnd type="none" w="med" len="med"/>
              <a:tailEnd type="none" w="med" len="med"/>
            </a:ln>
          </a:bottom>
          <a:insideH>
            <a:ln w="9525" cap="flat">
              <a:solidFill>
                <a:srgbClr val="000000">
                  <a:alpha val="0"/>
                </a:srgbClr>
              </a:solidFill>
              <a:prstDash val="solid"/>
              <a:round/>
              <a:headEnd type="none" w="med" len="med"/>
              <a:tailEnd type="none" w="med" len="med"/>
            </a:ln>
          </a:insideH>
          <a:insideV>
            <a:ln w="9525" cap="flat">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top>
            <a:ln w="9525" cap="flat">
              <a:solidFill>
                <a:schemeClr val="accent1"/>
              </a:solidFill>
              <a:prstDash val="solid"/>
              <a:round/>
              <a:headEnd type="none" w="med" len="med"/>
              <a:tailEnd type="none" w="med" len="med"/>
            </a:ln>
          </a:top>
          <a:bottom>
            <a:ln w="9525" cap="flat">
              <a:solidFill>
                <a:schemeClr val="accent1"/>
              </a:solidFill>
              <a:prstDash val="solid"/>
              <a:round/>
              <a:headEnd type="none" w="med" len="med"/>
              <a:tailEnd type="none" w="med" len="med"/>
            </a:ln>
          </a:bottom>
        </a:tcBdr>
      </a:tcStyle>
    </a:band1H>
    <a:band1V>
      <a:tcStyle>
        <a:tcBdr>
          <a:left>
            <a:ln w="9525" cap="flat">
              <a:solidFill>
                <a:schemeClr val="accent1"/>
              </a:solidFill>
              <a:prstDash val="solid"/>
              <a:round/>
              <a:headEnd type="none" w="med" len="med"/>
              <a:tailEnd type="none" w="med" len="med"/>
            </a:ln>
          </a:left>
          <a:right>
            <a:ln w="9525" cap="flat">
              <a:solidFill>
                <a:schemeClr val="accent1"/>
              </a:solidFill>
              <a:prstDash val="solid"/>
              <a:round/>
              <a:headEnd type="none" w="med" len="med"/>
              <a:tailEnd type="none" w="med" len="med"/>
            </a:ln>
          </a:right>
        </a:tcBdr>
      </a:tcStyle>
    </a:band1V>
    <a:band2V>
      <a:tcStyle>
        <a:tcBdr>
          <a:left>
            <a:ln w="9525" cap="flat">
              <a:solidFill>
                <a:schemeClr val="accent1"/>
              </a:solidFill>
              <a:prstDash val="solid"/>
              <a:round/>
              <a:headEnd type="none" w="med" len="med"/>
              <a:tailEnd type="none" w="med" len="med"/>
            </a:ln>
          </a:left>
          <a:right>
            <a:ln w="9525" cap="flat">
              <a:solidFill>
                <a:schemeClr val="accent1"/>
              </a:solidFill>
              <a:prstDash val="solid"/>
              <a:round/>
              <a:headEnd type="none" w="med" len="med"/>
              <a:tailEnd type="none" w="med" len="med"/>
            </a:ln>
          </a:right>
        </a:tcBdr>
      </a:tcStyle>
    </a:band2V>
    <a:lastCol>
      <a:tcTxStyle b="on" i="off"/>
      <a:tcStyle>
        <a:tcBdr/>
      </a:tcStyle>
    </a:lastCol>
    <a:firstCol>
      <a:tcTxStyle b="on" i="off"/>
      <a:tcStyle>
        <a:tcBdr/>
      </a:tcStyle>
    </a:firstCol>
    <a:lastRow>
      <a:tcTxStyle b="on" i="off"/>
      <a:tcStyle>
        <a:tcBdr>
          <a:top>
            <a:ln w="50800" cap="flat">
              <a:solidFill>
                <a:schemeClr val="accent1"/>
              </a:solidFill>
              <a:prstDash val="solid"/>
              <a:round/>
              <a:headEnd type="none" w="med" len="med"/>
              <a:tailEnd type="none" w="med" len="med"/>
            </a:ln>
          </a:top>
        </a:tcBdr>
      </a:tcStyle>
    </a:lastRow>
    <a:firstRow>
      <a:tcTxStyle b="on" i="off">
        <a:font>
          <a:latin typeface="Calisto MT"/>
          <a:ea typeface="Calisto MT"/>
          <a:cs typeface="Calisto MT"/>
        </a:font>
        <a:schemeClr val="lt1"/>
      </a:tcTxStyle>
      <a:tcStyle>
        <a:tcBdr/>
        <a:fill>
          <a:solidFill>
            <a:schemeClr val="accent1"/>
          </a:solidFill>
        </a:fill>
      </a:tcStyle>
    </a:firstRow>
  </a:tblStyle>
  <a:tblStyle styleId="{B3BF5393-8847-4C57-B872-31E9EB996669}" styleName="Table_1">
    <a:wholeTbl>
      <a:tcTxStyle b="off" i="off">
        <a:font>
          <a:latin typeface="Calisto MT"/>
          <a:ea typeface="Calisto MT"/>
          <a:cs typeface="Calisto MT"/>
        </a:font>
        <a:schemeClr val="dk1"/>
      </a:tcTxStyle>
      <a:tcStyle>
        <a:tcBdr>
          <a:left>
            <a:ln w="9525" cap="flat">
              <a:solidFill>
                <a:schemeClr val="accent1"/>
              </a:solidFill>
              <a:prstDash val="solid"/>
              <a:round/>
              <a:headEnd type="none" w="med" len="med"/>
              <a:tailEnd type="none" w="med" len="med"/>
            </a:ln>
          </a:left>
          <a:right>
            <a:ln w="9525" cap="flat">
              <a:solidFill>
                <a:schemeClr val="accent1"/>
              </a:solidFill>
              <a:prstDash val="solid"/>
              <a:round/>
              <a:headEnd type="none" w="med" len="med"/>
              <a:tailEnd type="none" w="med" len="med"/>
            </a:ln>
          </a:right>
          <a:top>
            <a:ln w="9525" cap="flat">
              <a:solidFill>
                <a:schemeClr val="accent1"/>
              </a:solidFill>
              <a:prstDash val="solid"/>
              <a:round/>
              <a:headEnd type="none" w="med" len="med"/>
              <a:tailEnd type="none" w="med" len="med"/>
            </a:ln>
          </a:top>
          <a:bottom>
            <a:ln w="9525" cap="flat">
              <a:solidFill>
                <a:schemeClr val="accent1"/>
              </a:solidFill>
              <a:prstDash val="solid"/>
              <a:round/>
              <a:headEnd type="none" w="med" len="med"/>
              <a:tailEnd type="none" w="med" len="med"/>
            </a:ln>
          </a:bottom>
          <a:insideH>
            <a:ln w="9525" cap="flat">
              <a:solidFill>
                <a:srgbClr val="000000">
                  <a:alpha val="0"/>
                </a:srgbClr>
              </a:solidFill>
              <a:prstDash val="solid"/>
              <a:round/>
              <a:headEnd type="none" w="med" len="med"/>
              <a:tailEnd type="none" w="med" len="med"/>
            </a:ln>
          </a:insideH>
          <a:insideV>
            <a:ln w="9525" cap="flat">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top>
            <a:ln w="9525" cap="flat">
              <a:solidFill>
                <a:schemeClr val="accent1"/>
              </a:solidFill>
              <a:prstDash val="solid"/>
              <a:round/>
              <a:headEnd type="none" w="med" len="med"/>
              <a:tailEnd type="none" w="med" len="med"/>
            </a:ln>
          </a:top>
          <a:bottom>
            <a:ln w="9525" cap="flat">
              <a:solidFill>
                <a:schemeClr val="accent1"/>
              </a:solidFill>
              <a:prstDash val="solid"/>
              <a:round/>
              <a:headEnd type="none" w="med" len="med"/>
              <a:tailEnd type="none" w="med" len="med"/>
            </a:ln>
          </a:bottom>
        </a:tcBdr>
      </a:tcStyle>
    </a:band1H>
    <a:band1V>
      <a:tcStyle>
        <a:tcBdr>
          <a:left>
            <a:ln w="9525" cap="flat">
              <a:solidFill>
                <a:schemeClr val="accent1"/>
              </a:solidFill>
              <a:prstDash val="solid"/>
              <a:round/>
              <a:headEnd type="none" w="med" len="med"/>
              <a:tailEnd type="none" w="med" len="med"/>
            </a:ln>
          </a:left>
          <a:right>
            <a:ln w="9525" cap="flat">
              <a:solidFill>
                <a:schemeClr val="accent1"/>
              </a:solidFill>
              <a:prstDash val="solid"/>
              <a:round/>
              <a:headEnd type="none" w="med" len="med"/>
              <a:tailEnd type="none" w="med" len="med"/>
            </a:ln>
          </a:right>
        </a:tcBdr>
      </a:tcStyle>
    </a:band1V>
    <a:band2V>
      <a:tcStyle>
        <a:tcBdr>
          <a:left>
            <a:ln w="9525" cap="flat">
              <a:solidFill>
                <a:schemeClr val="accent1"/>
              </a:solidFill>
              <a:prstDash val="solid"/>
              <a:round/>
              <a:headEnd type="none" w="med" len="med"/>
              <a:tailEnd type="none" w="med" len="med"/>
            </a:ln>
          </a:left>
          <a:right>
            <a:ln w="9525" cap="flat">
              <a:solidFill>
                <a:schemeClr val="accent1"/>
              </a:solidFill>
              <a:prstDash val="solid"/>
              <a:round/>
              <a:headEnd type="none" w="med" len="med"/>
              <a:tailEnd type="none" w="med" len="med"/>
            </a:ln>
          </a:right>
        </a:tcBdr>
      </a:tcStyle>
    </a:band2V>
    <a:lastCol>
      <a:tcTxStyle b="on" i="off"/>
      <a:tcStyle>
        <a:tcBdr/>
      </a:tcStyle>
    </a:lastCol>
    <a:firstCol>
      <a:tcTxStyle b="on" i="off"/>
      <a:tcStyle>
        <a:tcBdr/>
      </a:tcStyle>
    </a:firstCol>
    <a:lastRow>
      <a:tcTxStyle b="on" i="off"/>
      <a:tcStyle>
        <a:tcBdr>
          <a:top>
            <a:ln w="50800" cap="flat">
              <a:solidFill>
                <a:schemeClr val="accent1"/>
              </a:solidFill>
              <a:prstDash val="solid"/>
              <a:round/>
              <a:headEnd type="none" w="med" len="med"/>
              <a:tailEnd type="none" w="med" len="med"/>
            </a:ln>
          </a:top>
        </a:tcBdr>
      </a:tcStyle>
    </a:lastRow>
    <a:firstRow>
      <a:tcTxStyle b="on" i="off">
        <a:font>
          <a:latin typeface="Calisto MT"/>
          <a:ea typeface="Calisto MT"/>
          <a:cs typeface="Calisto MT"/>
        </a:font>
        <a:schemeClr val="lt1"/>
      </a:tcTxStyle>
      <a:tcStyle>
        <a:tcBdr/>
        <a:fill>
          <a:solidFill>
            <a:schemeClr val="accent1"/>
          </a:solidFill>
        </a:fill>
      </a:tcStyle>
    </a:firstRow>
  </a:tblStyle>
  <a:tblStyle styleId="{57C29B19-4292-4A85-9566-CDD35E2448B5}" styleName="Table_2">
    <a:wholeTbl>
      <a:tcTxStyle b="off" i="off">
        <a:font>
          <a:latin typeface="Calisto MT"/>
          <a:ea typeface="Calisto MT"/>
          <a:cs typeface="Calisto MT"/>
        </a:font>
        <a:schemeClr val="dk1"/>
      </a:tcTxStyle>
      <a:tcStyle>
        <a:tcBdr>
          <a:left>
            <a:ln w="9525" cap="flat">
              <a:solidFill>
                <a:schemeClr val="accent1"/>
              </a:solidFill>
              <a:prstDash val="solid"/>
              <a:round/>
              <a:headEnd type="none" w="med" len="med"/>
              <a:tailEnd type="none" w="med" len="med"/>
            </a:ln>
          </a:left>
          <a:right>
            <a:ln w="9525" cap="flat">
              <a:solidFill>
                <a:schemeClr val="accent1"/>
              </a:solidFill>
              <a:prstDash val="solid"/>
              <a:round/>
              <a:headEnd type="none" w="med" len="med"/>
              <a:tailEnd type="none" w="med" len="med"/>
            </a:ln>
          </a:right>
          <a:top>
            <a:ln w="9525" cap="flat">
              <a:solidFill>
                <a:schemeClr val="accent1"/>
              </a:solidFill>
              <a:prstDash val="solid"/>
              <a:round/>
              <a:headEnd type="none" w="med" len="med"/>
              <a:tailEnd type="none" w="med" len="med"/>
            </a:ln>
          </a:top>
          <a:bottom>
            <a:ln w="9525" cap="flat">
              <a:solidFill>
                <a:schemeClr val="accent1"/>
              </a:solidFill>
              <a:prstDash val="solid"/>
              <a:round/>
              <a:headEnd type="none" w="med" len="med"/>
              <a:tailEnd type="none" w="med" len="med"/>
            </a:ln>
          </a:bottom>
          <a:insideH>
            <a:ln w="9525" cap="flat">
              <a:solidFill>
                <a:srgbClr val="000000">
                  <a:alpha val="0"/>
                </a:srgbClr>
              </a:solidFill>
              <a:prstDash val="solid"/>
              <a:round/>
              <a:headEnd type="none" w="med" len="med"/>
              <a:tailEnd type="none" w="med" len="med"/>
            </a:ln>
          </a:insideH>
          <a:insideV>
            <a:ln w="9525" cap="flat">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top>
            <a:ln w="9525" cap="flat">
              <a:solidFill>
                <a:schemeClr val="accent1"/>
              </a:solidFill>
              <a:prstDash val="solid"/>
              <a:round/>
              <a:headEnd type="none" w="med" len="med"/>
              <a:tailEnd type="none" w="med" len="med"/>
            </a:ln>
          </a:top>
          <a:bottom>
            <a:ln w="9525" cap="flat">
              <a:solidFill>
                <a:schemeClr val="accent1"/>
              </a:solidFill>
              <a:prstDash val="solid"/>
              <a:round/>
              <a:headEnd type="none" w="med" len="med"/>
              <a:tailEnd type="none" w="med" len="med"/>
            </a:ln>
          </a:bottom>
        </a:tcBdr>
      </a:tcStyle>
    </a:band1H>
    <a:band1V>
      <a:tcStyle>
        <a:tcBdr>
          <a:left>
            <a:ln w="9525" cap="flat">
              <a:solidFill>
                <a:schemeClr val="accent1"/>
              </a:solidFill>
              <a:prstDash val="solid"/>
              <a:round/>
              <a:headEnd type="none" w="med" len="med"/>
              <a:tailEnd type="none" w="med" len="med"/>
            </a:ln>
          </a:left>
          <a:right>
            <a:ln w="9525" cap="flat">
              <a:solidFill>
                <a:schemeClr val="accent1"/>
              </a:solidFill>
              <a:prstDash val="solid"/>
              <a:round/>
              <a:headEnd type="none" w="med" len="med"/>
              <a:tailEnd type="none" w="med" len="med"/>
            </a:ln>
          </a:right>
        </a:tcBdr>
      </a:tcStyle>
    </a:band1V>
    <a:band2V>
      <a:tcStyle>
        <a:tcBdr>
          <a:left>
            <a:ln w="9525" cap="flat">
              <a:solidFill>
                <a:schemeClr val="accent1"/>
              </a:solidFill>
              <a:prstDash val="solid"/>
              <a:round/>
              <a:headEnd type="none" w="med" len="med"/>
              <a:tailEnd type="none" w="med" len="med"/>
            </a:ln>
          </a:left>
          <a:right>
            <a:ln w="9525" cap="flat">
              <a:solidFill>
                <a:schemeClr val="accent1"/>
              </a:solidFill>
              <a:prstDash val="solid"/>
              <a:round/>
              <a:headEnd type="none" w="med" len="med"/>
              <a:tailEnd type="none" w="med" len="med"/>
            </a:ln>
          </a:right>
        </a:tcBdr>
      </a:tcStyle>
    </a:band2V>
    <a:lastCol>
      <a:tcTxStyle b="on" i="off"/>
      <a:tcStyle>
        <a:tcBdr/>
      </a:tcStyle>
    </a:lastCol>
    <a:firstCol>
      <a:tcTxStyle b="on" i="off"/>
      <a:tcStyle>
        <a:tcBdr/>
      </a:tcStyle>
    </a:firstCol>
    <a:lastRow>
      <a:tcTxStyle b="on" i="off"/>
      <a:tcStyle>
        <a:tcBdr>
          <a:top>
            <a:ln w="50800" cap="flat">
              <a:solidFill>
                <a:schemeClr val="accent1"/>
              </a:solidFill>
              <a:prstDash val="solid"/>
              <a:round/>
              <a:headEnd type="none" w="med" len="med"/>
              <a:tailEnd type="none" w="med" len="med"/>
            </a:ln>
          </a:top>
        </a:tcBdr>
      </a:tcStyle>
    </a:lastRow>
    <a:firstRow>
      <a:tcTxStyle b="on" i="off">
        <a:font>
          <a:latin typeface="Calisto MT"/>
          <a:ea typeface="Calisto MT"/>
          <a:cs typeface="Calisto MT"/>
        </a:font>
        <a:schemeClr val="lt1"/>
      </a:tcTxStyle>
      <a:tcStyle>
        <a:tcBdr/>
        <a:fill>
          <a:solidFill>
            <a:schemeClr val="accent1"/>
          </a:solidFill>
        </a:fill>
      </a:tcStyle>
    </a:firstRow>
  </a:tblStyle>
  <a:tblStyle styleId="{4339EAD1-6CB9-4522-B75C-FEE265F26EF1}" styleName="Table_3">
    <a:wholeTbl>
      <a:tcTxStyle b="off" i="off">
        <a:font>
          <a:latin typeface="Calisto MT"/>
          <a:ea typeface="Calisto MT"/>
          <a:cs typeface="Calisto MT"/>
        </a:font>
        <a:schemeClr val="dk1"/>
      </a:tcTxStyle>
      <a:tcStyle>
        <a:tcBdr>
          <a:left>
            <a:ln w="9525" cap="flat">
              <a:solidFill>
                <a:schemeClr val="accent1"/>
              </a:solidFill>
              <a:prstDash val="solid"/>
              <a:round/>
              <a:headEnd type="none" w="med" len="med"/>
              <a:tailEnd type="none" w="med" len="med"/>
            </a:ln>
          </a:left>
          <a:right>
            <a:ln w="9525" cap="flat">
              <a:solidFill>
                <a:schemeClr val="accent1"/>
              </a:solidFill>
              <a:prstDash val="solid"/>
              <a:round/>
              <a:headEnd type="none" w="med" len="med"/>
              <a:tailEnd type="none" w="med" len="med"/>
            </a:ln>
          </a:right>
          <a:top>
            <a:ln w="9525" cap="flat">
              <a:solidFill>
                <a:schemeClr val="accent1"/>
              </a:solidFill>
              <a:prstDash val="solid"/>
              <a:round/>
              <a:headEnd type="none" w="med" len="med"/>
              <a:tailEnd type="none" w="med" len="med"/>
            </a:ln>
          </a:top>
          <a:bottom>
            <a:ln w="9525" cap="flat">
              <a:solidFill>
                <a:schemeClr val="accent1"/>
              </a:solidFill>
              <a:prstDash val="solid"/>
              <a:round/>
              <a:headEnd type="none" w="med" len="med"/>
              <a:tailEnd type="none" w="med" len="med"/>
            </a:ln>
          </a:bottom>
          <a:insideH>
            <a:ln w="9525" cap="flat">
              <a:solidFill>
                <a:srgbClr val="000000">
                  <a:alpha val="0"/>
                </a:srgbClr>
              </a:solidFill>
              <a:prstDash val="solid"/>
              <a:round/>
              <a:headEnd type="none" w="med" len="med"/>
              <a:tailEnd type="none" w="med" len="med"/>
            </a:ln>
          </a:insideH>
          <a:insideV>
            <a:ln w="9525" cap="flat">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top>
            <a:ln w="9525" cap="flat">
              <a:solidFill>
                <a:schemeClr val="accent1"/>
              </a:solidFill>
              <a:prstDash val="solid"/>
              <a:round/>
              <a:headEnd type="none" w="med" len="med"/>
              <a:tailEnd type="none" w="med" len="med"/>
            </a:ln>
          </a:top>
          <a:bottom>
            <a:ln w="9525" cap="flat">
              <a:solidFill>
                <a:schemeClr val="accent1"/>
              </a:solidFill>
              <a:prstDash val="solid"/>
              <a:round/>
              <a:headEnd type="none" w="med" len="med"/>
              <a:tailEnd type="none" w="med" len="med"/>
            </a:ln>
          </a:bottom>
        </a:tcBdr>
      </a:tcStyle>
    </a:band1H>
    <a:band1V>
      <a:tcStyle>
        <a:tcBdr>
          <a:left>
            <a:ln w="9525" cap="flat">
              <a:solidFill>
                <a:schemeClr val="accent1"/>
              </a:solidFill>
              <a:prstDash val="solid"/>
              <a:round/>
              <a:headEnd type="none" w="med" len="med"/>
              <a:tailEnd type="none" w="med" len="med"/>
            </a:ln>
          </a:left>
          <a:right>
            <a:ln w="9525" cap="flat">
              <a:solidFill>
                <a:schemeClr val="accent1"/>
              </a:solidFill>
              <a:prstDash val="solid"/>
              <a:round/>
              <a:headEnd type="none" w="med" len="med"/>
              <a:tailEnd type="none" w="med" len="med"/>
            </a:ln>
          </a:right>
        </a:tcBdr>
      </a:tcStyle>
    </a:band1V>
    <a:band2V>
      <a:tcStyle>
        <a:tcBdr>
          <a:left>
            <a:ln w="9525" cap="flat">
              <a:solidFill>
                <a:schemeClr val="accent1"/>
              </a:solidFill>
              <a:prstDash val="solid"/>
              <a:round/>
              <a:headEnd type="none" w="med" len="med"/>
              <a:tailEnd type="none" w="med" len="med"/>
            </a:ln>
          </a:left>
          <a:right>
            <a:ln w="9525" cap="flat">
              <a:solidFill>
                <a:schemeClr val="accent1"/>
              </a:solidFill>
              <a:prstDash val="solid"/>
              <a:round/>
              <a:headEnd type="none" w="med" len="med"/>
              <a:tailEnd type="none" w="med" len="med"/>
            </a:ln>
          </a:right>
        </a:tcBdr>
      </a:tcStyle>
    </a:band2V>
    <a:lastCol>
      <a:tcTxStyle b="on" i="off"/>
      <a:tcStyle>
        <a:tcBdr/>
      </a:tcStyle>
    </a:lastCol>
    <a:firstCol>
      <a:tcTxStyle b="on" i="off"/>
      <a:tcStyle>
        <a:tcBdr/>
      </a:tcStyle>
    </a:firstCol>
    <a:lastRow>
      <a:tcTxStyle b="on" i="off"/>
      <a:tcStyle>
        <a:tcBdr>
          <a:top>
            <a:ln w="50800" cap="flat">
              <a:solidFill>
                <a:schemeClr val="accent1"/>
              </a:solidFill>
              <a:prstDash val="solid"/>
              <a:round/>
              <a:headEnd type="none" w="med" len="med"/>
              <a:tailEnd type="none" w="med" len="med"/>
            </a:ln>
          </a:top>
        </a:tcBdr>
      </a:tcStyle>
    </a:lastRow>
    <a:firstRow>
      <a:tcTxStyle b="on" i="off">
        <a:font>
          <a:latin typeface="Calisto MT"/>
          <a:ea typeface="Calisto MT"/>
          <a:cs typeface="Calisto MT"/>
        </a:font>
        <a:schemeClr val="lt1"/>
      </a:tcTxStyle>
      <a:tcStyle>
        <a:tcBdr/>
        <a:fill>
          <a:solidFill>
            <a:schemeClr val="accent1"/>
          </a:solidFill>
        </a:fill>
      </a:tcStyle>
    </a:firstRow>
  </a:tblStyle>
  <a:tblStyle styleId="{E1D857D3-65CC-4C28-B9AC-617DBD4E375E}" styleName="Table_4">
    <a:wholeTbl>
      <a:tcTxStyle b="off" i="off">
        <a:font>
          <a:latin typeface="Calisto MT"/>
          <a:ea typeface="Calisto MT"/>
          <a:cs typeface="Calisto MT"/>
        </a:font>
        <a:schemeClr val="dk1"/>
      </a:tcTxStyle>
      <a:tcStyle>
        <a:tcBdr>
          <a:left>
            <a:ln w="9525" cap="flat">
              <a:solidFill>
                <a:schemeClr val="accent1"/>
              </a:solidFill>
              <a:prstDash val="solid"/>
              <a:round/>
              <a:headEnd type="none" w="med" len="med"/>
              <a:tailEnd type="none" w="med" len="med"/>
            </a:ln>
          </a:left>
          <a:right>
            <a:ln w="9525" cap="flat">
              <a:solidFill>
                <a:schemeClr val="accent1"/>
              </a:solidFill>
              <a:prstDash val="solid"/>
              <a:round/>
              <a:headEnd type="none" w="med" len="med"/>
              <a:tailEnd type="none" w="med" len="med"/>
            </a:ln>
          </a:right>
          <a:top>
            <a:ln w="9525" cap="flat">
              <a:solidFill>
                <a:schemeClr val="accent1"/>
              </a:solidFill>
              <a:prstDash val="solid"/>
              <a:round/>
              <a:headEnd type="none" w="med" len="med"/>
              <a:tailEnd type="none" w="med" len="med"/>
            </a:ln>
          </a:top>
          <a:bottom>
            <a:ln w="9525" cap="flat">
              <a:solidFill>
                <a:schemeClr val="accent1"/>
              </a:solidFill>
              <a:prstDash val="solid"/>
              <a:round/>
              <a:headEnd type="none" w="med" len="med"/>
              <a:tailEnd type="none" w="med" len="med"/>
            </a:ln>
          </a:bottom>
          <a:insideH>
            <a:ln w="9525" cap="flat">
              <a:solidFill>
                <a:srgbClr val="000000">
                  <a:alpha val="0"/>
                </a:srgbClr>
              </a:solidFill>
              <a:prstDash val="solid"/>
              <a:round/>
              <a:headEnd type="none" w="med" len="med"/>
              <a:tailEnd type="none" w="med" len="med"/>
            </a:ln>
          </a:insideH>
          <a:insideV>
            <a:ln w="9525" cap="flat">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top>
            <a:ln w="9525" cap="flat">
              <a:solidFill>
                <a:schemeClr val="accent1"/>
              </a:solidFill>
              <a:prstDash val="solid"/>
              <a:round/>
              <a:headEnd type="none" w="med" len="med"/>
              <a:tailEnd type="none" w="med" len="med"/>
            </a:ln>
          </a:top>
          <a:bottom>
            <a:ln w="9525" cap="flat">
              <a:solidFill>
                <a:schemeClr val="accent1"/>
              </a:solidFill>
              <a:prstDash val="solid"/>
              <a:round/>
              <a:headEnd type="none" w="med" len="med"/>
              <a:tailEnd type="none" w="med" len="med"/>
            </a:ln>
          </a:bottom>
        </a:tcBdr>
      </a:tcStyle>
    </a:band1H>
    <a:band1V>
      <a:tcStyle>
        <a:tcBdr>
          <a:left>
            <a:ln w="9525" cap="flat">
              <a:solidFill>
                <a:schemeClr val="accent1"/>
              </a:solidFill>
              <a:prstDash val="solid"/>
              <a:round/>
              <a:headEnd type="none" w="med" len="med"/>
              <a:tailEnd type="none" w="med" len="med"/>
            </a:ln>
          </a:left>
          <a:right>
            <a:ln w="9525" cap="flat">
              <a:solidFill>
                <a:schemeClr val="accent1"/>
              </a:solidFill>
              <a:prstDash val="solid"/>
              <a:round/>
              <a:headEnd type="none" w="med" len="med"/>
              <a:tailEnd type="none" w="med" len="med"/>
            </a:ln>
          </a:right>
        </a:tcBdr>
      </a:tcStyle>
    </a:band1V>
    <a:band2V>
      <a:tcStyle>
        <a:tcBdr>
          <a:left>
            <a:ln w="9525" cap="flat">
              <a:solidFill>
                <a:schemeClr val="accent1"/>
              </a:solidFill>
              <a:prstDash val="solid"/>
              <a:round/>
              <a:headEnd type="none" w="med" len="med"/>
              <a:tailEnd type="none" w="med" len="med"/>
            </a:ln>
          </a:left>
          <a:right>
            <a:ln w="9525" cap="flat">
              <a:solidFill>
                <a:schemeClr val="accent1"/>
              </a:solidFill>
              <a:prstDash val="solid"/>
              <a:round/>
              <a:headEnd type="none" w="med" len="med"/>
              <a:tailEnd type="none" w="med" len="med"/>
            </a:ln>
          </a:right>
        </a:tcBdr>
      </a:tcStyle>
    </a:band2V>
    <a:lastCol>
      <a:tcTxStyle b="on" i="off"/>
      <a:tcStyle>
        <a:tcBdr/>
      </a:tcStyle>
    </a:lastCol>
    <a:firstCol>
      <a:tcTxStyle b="on" i="off"/>
      <a:tcStyle>
        <a:tcBdr/>
      </a:tcStyle>
    </a:firstCol>
    <a:lastRow>
      <a:tcTxStyle b="on" i="off"/>
      <a:tcStyle>
        <a:tcBdr>
          <a:top>
            <a:ln w="50800" cap="flat">
              <a:solidFill>
                <a:schemeClr val="accent1"/>
              </a:solidFill>
              <a:prstDash val="solid"/>
              <a:round/>
              <a:headEnd type="none" w="med" len="med"/>
              <a:tailEnd type="none" w="med" len="med"/>
            </a:ln>
          </a:top>
        </a:tcBdr>
      </a:tcStyle>
    </a:lastRow>
    <a:firstRow>
      <a:tcTxStyle b="on" i="off">
        <a:font>
          <a:latin typeface="Calisto MT"/>
          <a:ea typeface="Calisto MT"/>
          <a:cs typeface="Calisto MT"/>
        </a:font>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3027" autoAdjust="0"/>
  </p:normalViewPr>
  <p:slideViewPr>
    <p:cSldViewPr snapToGrid="0" snapToObjects="1">
      <p:cViewPr varScale="1">
        <p:scale>
          <a:sx n="100" d="100"/>
          <a:sy n="100" d="100"/>
        </p:scale>
        <p:origin x="-480"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30B5E0-FB23-2544-B025-438B3EE84BC9}" type="doc">
      <dgm:prSet loTypeId="urn:microsoft.com/office/officeart/2005/8/layout/lProcess2" loCatId="" qsTypeId="urn:microsoft.com/office/officeart/2005/8/quickstyle/simple4" qsCatId="simple" csTypeId="urn:microsoft.com/office/officeart/2005/8/colors/accent1_2" csCatId="accent1" phldr="1"/>
      <dgm:spPr/>
      <dgm:t>
        <a:bodyPr/>
        <a:lstStyle/>
        <a:p>
          <a:endParaRPr lang="en-US"/>
        </a:p>
      </dgm:t>
    </dgm:pt>
    <dgm:pt modelId="{2D12C006-DD99-D444-BE15-AE19BA705C49}">
      <dgm:prSet phldrT="[Text]"/>
      <dgm:spPr/>
      <dgm:t>
        <a:bodyPr/>
        <a:lstStyle/>
        <a:p>
          <a:r>
            <a:rPr lang="en-US" dirty="0" smtClean="0"/>
            <a:t>Question</a:t>
          </a:r>
          <a:endParaRPr lang="en-US" dirty="0"/>
        </a:p>
      </dgm:t>
    </dgm:pt>
    <dgm:pt modelId="{B53C1E0F-317B-D34F-BA59-CEAFE8496E43}" type="parTrans" cxnId="{CC0B6513-1D50-984E-AE14-EC85E24B4631}">
      <dgm:prSet/>
      <dgm:spPr/>
      <dgm:t>
        <a:bodyPr/>
        <a:lstStyle/>
        <a:p>
          <a:endParaRPr lang="en-US"/>
        </a:p>
      </dgm:t>
    </dgm:pt>
    <dgm:pt modelId="{1B2DBC20-1164-1D4C-9193-4574B7C9F4A9}" type="sibTrans" cxnId="{CC0B6513-1D50-984E-AE14-EC85E24B4631}">
      <dgm:prSet/>
      <dgm:spPr/>
      <dgm:t>
        <a:bodyPr/>
        <a:lstStyle/>
        <a:p>
          <a:endParaRPr lang="en-US"/>
        </a:p>
      </dgm:t>
    </dgm:pt>
    <dgm:pt modelId="{12D08B9A-A244-444F-B0C1-6246605C8C5F}">
      <dgm:prSet phldrT="[Text]"/>
      <dgm:spPr/>
      <dgm:t>
        <a:bodyPr/>
        <a:lstStyle/>
        <a:p>
          <a:r>
            <a:rPr lang="en-US" dirty="0" smtClean="0"/>
            <a:t>Compelling Question </a:t>
          </a:r>
          <a:endParaRPr lang="en-US" dirty="0"/>
        </a:p>
      </dgm:t>
    </dgm:pt>
    <dgm:pt modelId="{AF7FDBE8-6D22-2348-A816-F53A69444877}" type="parTrans" cxnId="{563F8CE6-61C1-9244-8E45-345654427CD3}">
      <dgm:prSet/>
      <dgm:spPr/>
      <dgm:t>
        <a:bodyPr/>
        <a:lstStyle/>
        <a:p>
          <a:endParaRPr lang="en-US"/>
        </a:p>
      </dgm:t>
    </dgm:pt>
    <dgm:pt modelId="{7A817018-FA5C-B84E-B201-12499E55248C}" type="sibTrans" cxnId="{563F8CE6-61C1-9244-8E45-345654427CD3}">
      <dgm:prSet/>
      <dgm:spPr/>
      <dgm:t>
        <a:bodyPr/>
        <a:lstStyle/>
        <a:p>
          <a:endParaRPr lang="en-US"/>
        </a:p>
      </dgm:t>
    </dgm:pt>
    <dgm:pt modelId="{6AC2705B-2982-6443-A186-66009C245296}">
      <dgm:prSet phldrT="[Text]"/>
      <dgm:spPr/>
      <dgm:t>
        <a:bodyPr/>
        <a:lstStyle/>
        <a:p>
          <a:r>
            <a:rPr lang="en-US" dirty="0" smtClean="0"/>
            <a:t>Essential questions</a:t>
          </a:r>
          <a:endParaRPr lang="en-US" dirty="0"/>
        </a:p>
      </dgm:t>
    </dgm:pt>
    <dgm:pt modelId="{9058D863-BE98-DC4A-9FE3-1DB44E846D70}" type="parTrans" cxnId="{BB57E6B6-EB19-884D-8DB3-2EB4A4BC6BEE}">
      <dgm:prSet/>
      <dgm:spPr/>
      <dgm:t>
        <a:bodyPr/>
        <a:lstStyle/>
        <a:p>
          <a:endParaRPr lang="en-US"/>
        </a:p>
      </dgm:t>
    </dgm:pt>
    <dgm:pt modelId="{33DBD0EB-4082-6543-84F6-F7BC5F342E78}" type="sibTrans" cxnId="{BB57E6B6-EB19-884D-8DB3-2EB4A4BC6BEE}">
      <dgm:prSet/>
      <dgm:spPr/>
      <dgm:t>
        <a:bodyPr/>
        <a:lstStyle/>
        <a:p>
          <a:endParaRPr lang="en-US"/>
        </a:p>
      </dgm:t>
    </dgm:pt>
    <dgm:pt modelId="{C77DBFAE-89F5-9548-AA58-8271E645CD06}">
      <dgm:prSet phldrT="[Text]"/>
      <dgm:spPr/>
      <dgm:t>
        <a:bodyPr/>
        <a:lstStyle/>
        <a:p>
          <a:r>
            <a:rPr lang="en-US" dirty="0" smtClean="0"/>
            <a:t>Pedagogy</a:t>
          </a:r>
          <a:endParaRPr lang="en-US" dirty="0"/>
        </a:p>
      </dgm:t>
    </dgm:pt>
    <dgm:pt modelId="{EB625FBE-D998-5B40-8182-BFED55760357}" type="parTrans" cxnId="{D008FD9E-33F2-E94C-8411-BDAB6E9D634E}">
      <dgm:prSet/>
      <dgm:spPr/>
      <dgm:t>
        <a:bodyPr/>
        <a:lstStyle/>
        <a:p>
          <a:endParaRPr lang="en-US"/>
        </a:p>
      </dgm:t>
    </dgm:pt>
    <dgm:pt modelId="{2DE90BF5-EC50-D94F-A25D-E1C432E7334A}" type="sibTrans" cxnId="{D008FD9E-33F2-E94C-8411-BDAB6E9D634E}">
      <dgm:prSet/>
      <dgm:spPr/>
      <dgm:t>
        <a:bodyPr/>
        <a:lstStyle/>
        <a:p>
          <a:endParaRPr lang="en-US"/>
        </a:p>
      </dgm:t>
    </dgm:pt>
    <dgm:pt modelId="{5FC83118-2228-A647-95BC-A59B1C487C38}">
      <dgm:prSet phldrT="[Text]"/>
      <dgm:spPr/>
      <dgm:t>
        <a:bodyPr/>
        <a:lstStyle/>
        <a:p>
          <a:r>
            <a:rPr lang="en-US" dirty="0" smtClean="0"/>
            <a:t>Sources, claims, evidence</a:t>
          </a:r>
          <a:endParaRPr lang="en-US" dirty="0"/>
        </a:p>
      </dgm:t>
    </dgm:pt>
    <dgm:pt modelId="{26AB4BB5-0BE4-C14D-AF03-73741D2944CC}" type="parTrans" cxnId="{F3D35E67-6E4B-6548-BD71-EBF61D074BE6}">
      <dgm:prSet/>
      <dgm:spPr/>
      <dgm:t>
        <a:bodyPr/>
        <a:lstStyle/>
        <a:p>
          <a:endParaRPr lang="en-US"/>
        </a:p>
      </dgm:t>
    </dgm:pt>
    <dgm:pt modelId="{CC0CE282-3BA2-7344-8C7A-39C8F9D9EBD5}" type="sibTrans" cxnId="{F3D35E67-6E4B-6548-BD71-EBF61D074BE6}">
      <dgm:prSet/>
      <dgm:spPr/>
      <dgm:t>
        <a:bodyPr/>
        <a:lstStyle/>
        <a:p>
          <a:endParaRPr lang="en-US"/>
        </a:p>
      </dgm:t>
    </dgm:pt>
    <dgm:pt modelId="{6B66DCA7-B0A2-BF46-8CDE-D38A8E10B1C0}">
      <dgm:prSet phldrT="[Text]"/>
      <dgm:spPr/>
      <dgm:t>
        <a:bodyPr/>
        <a:lstStyle/>
        <a:p>
          <a:r>
            <a:rPr lang="en-US" dirty="0" smtClean="0"/>
            <a:t>Tasks &amp; Strategies</a:t>
          </a:r>
          <a:endParaRPr lang="en-US" dirty="0"/>
        </a:p>
      </dgm:t>
    </dgm:pt>
    <dgm:pt modelId="{303F6501-FC69-8446-93E1-6605BE46B91B}" type="parTrans" cxnId="{7AFF9106-1017-D640-B672-232566C1DCEE}">
      <dgm:prSet/>
      <dgm:spPr/>
      <dgm:t>
        <a:bodyPr/>
        <a:lstStyle/>
        <a:p>
          <a:endParaRPr lang="en-US"/>
        </a:p>
      </dgm:t>
    </dgm:pt>
    <dgm:pt modelId="{E73B5A1C-0CB0-F546-88A9-D151680A314F}" type="sibTrans" cxnId="{7AFF9106-1017-D640-B672-232566C1DCEE}">
      <dgm:prSet/>
      <dgm:spPr/>
      <dgm:t>
        <a:bodyPr/>
        <a:lstStyle/>
        <a:p>
          <a:endParaRPr lang="en-US"/>
        </a:p>
      </dgm:t>
    </dgm:pt>
    <dgm:pt modelId="{D03F5A21-7994-F54A-8F1B-433186EE6FAD}">
      <dgm:prSet phldrT="[Text]"/>
      <dgm:spPr/>
      <dgm:t>
        <a:bodyPr/>
        <a:lstStyle/>
        <a:p>
          <a:r>
            <a:rPr lang="en-US" dirty="0" smtClean="0"/>
            <a:t>Action </a:t>
          </a:r>
          <a:endParaRPr lang="en-US" dirty="0"/>
        </a:p>
      </dgm:t>
    </dgm:pt>
    <dgm:pt modelId="{9940BC94-63D0-C54B-BC0E-236187146EE5}" type="parTrans" cxnId="{BD619846-B60B-0245-A2FB-BD4832014AFF}">
      <dgm:prSet/>
      <dgm:spPr/>
      <dgm:t>
        <a:bodyPr/>
        <a:lstStyle/>
        <a:p>
          <a:endParaRPr lang="en-US"/>
        </a:p>
      </dgm:t>
    </dgm:pt>
    <dgm:pt modelId="{49A8C714-5D4C-3A4C-A215-21C3457901B7}" type="sibTrans" cxnId="{BD619846-B60B-0245-A2FB-BD4832014AFF}">
      <dgm:prSet/>
      <dgm:spPr/>
      <dgm:t>
        <a:bodyPr/>
        <a:lstStyle/>
        <a:p>
          <a:endParaRPr lang="en-US"/>
        </a:p>
      </dgm:t>
    </dgm:pt>
    <dgm:pt modelId="{E9ECF2F5-125E-1A43-9043-A30280310E33}">
      <dgm:prSet phldrT="[Text]"/>
      <dgm:spPr/>
      <dgm:t>
        <a:bodyPr/>
        <a:lstStyle/>
        <a:p>
          <a:r>
            <a:rPr lang="en-US" dirty="0" smtClean="0"/>
            <a:t>Taking Action </a:t>
          </a:r>
          <a:endParaRPr lang="en-US" dirty="0"/>
        </a:p>
      </dgm:t>
    </dgm:pt>
    <dgm:pt modelId="{5E7172E5-4DFC-4E42-9327-7FFD0962562B}" type="parTrans" cxnId="{1144B570-E5C5-C141-B974-FAA009B74621}">
      <dgm:prSet/>
      <dgm:spPr/>
      <dgm:t>
        <a:bodyPr/>
        <a:lstStyle/>
        <a:p>
          <a:endParaRPr lang="en-US"/>
        </a:p>
      </dgm:t>
    </dgm:pt>
    <dgm:pt modelId="{A42C5AB4-82F0-AC4D-B3DE-2AF5B7D27603}" type="sibTrans" cxnId="{1144B570-E5C5-C141-B974-FAA009B74621}">
      <dgm:prSet/>
      <dgm:spPr/>
      <dgm:t>
        <a:bodyPr/>
        <a:lstStyle/>
        <a:p>
          <a:endParaRPr lang="en-US"/>
        </a:p>
      </dgm:t>
    </dgm:pt>
    <dgm:pt modelId="{C3DDCE14-6844-C344-8FD7-0DD97E8A09B5}">
      <dgm:prSet phldrT="[Text]"/>
      <dgm:spPr/>
      <dgm:t>
        <a:bodyPr/>
        <a:lstStyle/>
        <a:p>
          <a:r>
            <a:rPr lang="en-US" dirty="0" smtClean="0"/>
            <a:t>Do Something</a:t>
          </a:r>
          <a:endParaRPr lang="en-US" dirty="0"/>
        </a:p>
      </dgm:t>
    </dgm:pt>
    <dgm:pt modelId="{9A5785F6-BE85-5A48-902E-75F1D70EFF41}" type="parTrans" cxnId="{A49725A9-98E3-0549-A90C-7BE78F09CDF6}">
      <dgm:prSet/>
      <dgm:spPr/>
      <dgm:t>
        <a:bodyPr/>
        <a:lstStyle/>
        <a:p>
          <a:endParaRPr lang="en-US"/>
        </a:p>
      </dgm:t>
    </dgm:pt>
    <dgm:pt modelId="{4F876217-61B5-2F4D-A346-5C2117745BAF}" type="sibTrans" cxnId="{A49725A9-98E3-0549-A90C-7BE78F09CDF6}">
      <dgm:prSet/>
      <dgm:spPr/>
      <dgm:t>
        <a:bodyPr/>
        <a:lstStyle/>
        <a:p>
          <a:endParaRPr lang="en-US"/>
        </a:p>
      </dgm:t>
    </dgm:pt>
    <dgm:pt modelId="{0E39E36E-0276-5A49-963D-54E61FD51469}">
      <dgm:prSet/>
      <dgm:spPr/>
      <dgm:t>
        <a:bodyPr/>
        <a:lstStyle/>
        <a:p>
          <a:r>
            <a:rPr lang="en-US" dirty="0" smtClean="0"/>
            <a:t>Content</a:t>
          </a:r>
          <a:endParaRPr lang="en-US" dirty="0"/>
        </a:p>
      </dgm:t>
    </dgm:pt>
    <dgm:pt modelId="{7DF356C8-FF3F-664A-B9EA-FDD120778974}" type="parTrans" cxnId="{EF46BCE4-319E-C243-816B-C0E947C9E7DB}">
      <dgm:prSet/>
      <dgm:spPr/>
      <dgm:t>
        <a:bodyPr/>
        <a:lstStyle/>
        <a:p>
          <a:endParaRPr lang="en-US"/>
        </a:p>
      </dgm:t>
    </dgm:pt>
    <dgm:pt modelId="{2ACD6643-D94F-8F49-9876-1EF24113A311}" type="sibTrans" cxnId="{EF46BCE4-319E-C243-816B-C0E947C9E7DB}">
      <dgm:prSet/>
      <dgm:spPr/>
      <dgm:t>
        <a:bodyPr/>
        <a:lstStyle/>
        <a:p>
          <a:endParaRPr lang="en-US"/>
        </a:p>
      </dgm:t>
    </dgm:pt>
    <dgm:pt modelId="{A58CAE48-EE82-534E-AAF2-6F50DD7C64F1}">
      <dgm:prSet/>
      <dgm:spPr/>
      <dgm:t>
        <a:bodyPr/>
        <a:lstStyle/>
        <a:p>
          <a:r>
            <a:rPr lang="en-US" dirty="0" smtClean="0"/>
            <a:t>Disciplines</a:t>
          </a:r>
          <a:endParaRPr lang="en-US" dirty="0"/>
        </a:p>
      </dgm:t>
    </dgm:pt>
    <dgm:pt modelId="{D949DEAE-079A-6D43-8782-C85E87565012}" type="parTrans" cxnId="{B26A1FD6-E82E-5644-969D-180F107AAD14}">
      <dgm:prSet/>
      <dgm:spPr/>
      <dgm:t>
        <a:bodyPr/>
        <a:lstStyle/>
        <a:p>
          <a:endParaRPr lang="en-US"/>
        </a:p>
      </dgm:t>
    </dgm:pt>
    <dgm:pt modelId="{1C997AB9-2146-414B-9A0E-55DF178A226C}" type="sibTrans" cxnId="{B26A1FD6-E82E-5644-969D-180F107AAD14}">
      <dgm:prSet/>
      <dgm:spPr/>
      <dgm:t>
        <a:bodyPr/>
        <a:lstStyle/>
        <a:p>
          <a:endParaRPr lang="en-US"/>
        </a:p>
      </dgm:t>
    </dgm:pt>
    <dgm:pt modelId="{D5B10031-CCDB-4F4F-AA21-F26E2DC4788D}">
      <dgm:prSet/>
      <dgm:spPr/>
      <dgm:t>
        <a:bodyPr/>
        <a:lstStyle/>
        <a:p>
          <a:r>
            <a:rPr lang="en-US" dirty="0" smtClean="0"/>
            <a:t>Central Text</a:t>
          </a:r>
          <a:endParaRPr lang="en-US" dirty="0"/>
        </a:p>
      </dgm:t>
    </dgm:pt>
    <dgm:pt modelId="{B768E8A5-B4DE-C842-8FEF-E66AB0CADFE0}" type="parTrans" cxnId="{5C06587E-238D-3549-8DBD-622C6E7CA3D5}">
      <dgm:prSet/>
      <dgm:spPr/>
      <dgm:t>
        <a:bodyPr/>
        <a:lstStyle/>
        <a:p>
          <a:endParaRPr lang="en-US"/>
        </a:p>
      </dgm:t>
    </dgm:pt>
    <dgm:pt modelId="{F743C891-65CE-BB41-B372-114943F34F86}" type="sibTrans" cxnId="{5C06587E-238D-3549-8DBD-622C6E7CA3D5}">
      <dgm:prSet/>
      <dgm:spPr/>
      <dgm:t>
        <a:bodyPr/>
        <a:lstStyle/>
        <a:p>
          <a:endParaRPr lang="en-US"/>
        </a:p>
      </dgm:t>
    </dgm:pt>
    <dgm:pt modelId="{6B56CAC3-6820-3F48-BD75-FAF19374849E}" type="pres">
      <dgm:prSet presAssocID="{9430B5E0-FB23-2544-B025-438B3EE84BC9}" presName="theList" presStyleCnt="0">
        <dgm:presLayoutVars>
          <dgm:dir/>
          <dgm:animLvl val="lvl"/>
          <dgm:resizeHandles val="exact"/>
        </dgm:presLayoutVars>
      </dgm:prSet>
      <dgm:spPr/>
      <dgm:t>
        <a:bodyPr/>
        <a:lstStyle/>
        <a:p>
          <a:endParaRPr lang="en-US"/>
        </a:p>
      </dgm:t>
    </dgm:pt>
    <dgm:pt modelId="{D9DFA77C-92DE-964D-B04C-03E55AC4C67D}" type="pres">
      <dgm:prSet presAssocID="{2D12C006-DD99-D444-BE15-AE19BA705C49}" presName="compNode" presStyleCnt="0"/>
      <dgm:spPr/>
    </dgm:pt>
    <dgm:pt modelId="{C5E76A25-9D0A-F24A-B78C-6C78D916F8A8}" type="pres">
      <dgm:prSet presAssocID="{2D12C006-DD99-D444-BE15-AE19BA705C49}" presName="aNode" presStyleLbl="bgShp" presStyleIdx="0" presStyleCnt="4"/>
      <dgm:spPr/>
      <dgm:t>
        <a:bodyPr/>
        <a:lstStyle/>
        <a:p>
          <a:endParaRPr lang="en-US"/>
        </a:p>
      </dgm:t>
    </dgm:pt>
    <dgm:pt modelId="{DA39C10A-1A57-7A4F-B972-0EF9C7A579F2}" type="pres">
      <dgm:prSet presAssocID="{2D12C006-DD99-D444-BE15-AE19BA705C49}" presName="textNode" presStyleLbl="bgShp" presStyleIdx="0" presStyleCnt="4"/>
      <dgm:spPr/>
      <dgm:t>
        <a:bodyPr/>
        <a:lstStyle/>
        <a:p>
          <a:endParaRPr lang="en-US"/>
        </a:p>
      </dgm:t>
    </dgm:pt>
    <dgm:pt modelId="{A22E3239-3A7F-8343-B739-EACB41DB75FB}" type="pres">
      <dgm:prSet presAssocID="{2D12C006-DD99-D444-BE15-AE19BA705C49}" presName="compChildNode" presStyleCnt="0"/>
      <dgm:spPr/>
    </dgm:pt>
    <dgm:pt modelId="{FB8545D0-E0C2-4A42-BE10-441F26CA9C6A}" type="pres">
      <dgm:prSet presAssocID="{2D12C006-DD99-D444-BE15-AE19BA705C49}" presName="theInnerList" presStyleCnt="0"/>
      <dgm:spPr/>
    </dgm:pt>
    <dgm:pt modelId="{2C58735B-48B6-E148-9BB2-671072203744}" type="pres">
      <dgm:prSet presAssocID="{12D08B9A-A244-444F-B0C1-6246605C8C5F}" presName="childNode" presStyleLbl="node1" presStyleIdx="0" presStyleCnt="8">
        <dgm:presLayoutVars>
          <dgm:bulletEnabled val="1"/>
        </dgm:presLayoutVars>
      </dgm:prSet>
      <dgm:spPr/>
      <dgm:t>
        <a:bodyPr/>
        <a:lstStyle/>
        <a:p>
          <a:endParaRPr lang="en-US"/>
        </a:p>
      </dgm:t>
    </dgm:pt>
    <dgm:pt modelId="{A13B7467-3CAB-3F47-8694-E566BB562C50}" type="pres">
      <dgm:prSet presAssocID="{12D08B9A-A244-444F-B0C1-6246605C8C5F}" presName="aSpace2" presStyleCnt="0"/>
      <dgm:spPr/>
    </dgm:pt>
    <dgm:pt modelId="{40B229FF-64F5-7C41-B135-33B49FA7736C}" type="pres">
      <dgm:prSet presAssocID="{6AC2705B-2982-6443-A186-66009C245296}" presName="childNode" presStyleLbl="node1" presStyleIdx="1" presStyleCnt="8">
        <dgm:presLayoutVars>
          <dgm:bulletEnabled val="1"/>
        </dgm:presLayoutVars>
      </dgm:prSet>
      <dgm:spPr/>
      <dgm:t>
        <a:bodyPr/>
        <a:lstStyle/>
        <a:p>
          <a:endParaRPr lang="en-US"/>
        </a:p>
      </dgm:t>
    </dgm:pt>
    <dgm:pt modelId="{D91146B3-E050-7443-A528-8ED6165BA9AE}" type="pres">
      <dgm:prSet presAssocID="{2D12C006-DD99-D444-BE15-AE19BA705C49}" presName="aSpace" presStyleCnt="0"/>
      <dgm:spPr/>
    </dgm:pt>
    <dgm:pt modelId="{384B6819-539F-D945-814E-3B3B0345B438}" type="pres">
      <dgm:prSet presAssocID="{0E39E36E-0276-5A49-963D-54E61FD51469}" presName="compNode" presStyleCnt="0"/>
      <dgm:spPr/>
    </dgm:pt>
    <dgm:pt modelId="{062B2E36-7AF5-1549-9B08-BCF3382588E5}" type="pres">
      <dgm:prSet presAssocID="{0E39E36E-0276-5A49-963D-54E61FD51469}" presName="aNode" presStyleLbl="bgShp" presStyleIdx="1" presStyleCnt="4"/>
      <dgm:spPr/>
      <dgm:t>
        <a:bodyPr/>
        <a:lstStyle/>
        <a:p>
          <a:endParaRPr lang="en-US"/>
        </a:p>
      </dgm:t>
    </dgm:pt>
    <dgm:pt modelId="{9315956C-D98E-E34E-8F97-A9A4B9D373E9}" type="pres">
      <dgm:prSet presAssocID="{0E39E36E-0276-5A49-963D-54E61FD51469}" presName="textNode" presStyleLbl="bgShp" presStyleIdx="1" presStyleCnt="4"/>
      <dgm:spPr/>
      <dgm:t>
        <a:bodyPr/>
        <a:lstStyle/>
        <a:p>
          <a:endParaRPr lang="en-US"/>
        </a:p>
      </dgm:t>
    </dgm:pt>
    <dgm:pt modelId="{359A20BE-A875-5B48-8C7D-E19D8940B108}" type="pres">
      <dgm:prSet presAssocID="{0E39E36E-0276-5A49-963D-54E61FD51469}" presName="compChildNode" presStyleCnt="0"/>
      <dgm:spPr/>
    </dgm:pt>
    <dgm:pt modelId="{7CBD8B35-E819-7A4F-94D9-E79D0622EBF6}" type="pres">
      <dgm:prSet presAssocID="{0E39E36E-0276-5A49-963D-54E61FD51469}" presName="theInnerList" presStyleCnt="0"/>
      <dgm:spPr/>
    </dgm:pt>
    <dgm:pt modelId="{C3449486-BEF4-8E45-BD8B-B6F86B98DB61}" type="pres">
      <dgm:prSet presAssocID="{A58CAE48-EE82-534E-AAF2-6F50DD7C64F1}" presName="childNode" presStyleLbl="node1" presStyleIdx="2" presStyleCnt="8">
        <dgm:presLayoutVars>
          <dgm:bulletEnabled val="1"/>
        </dgm:presLayoutVars>
      </dgm:prSet>
      <dgm:spPr/>
      <dgm:t>
        <a:bodyPr/>
        <a:lstStyle/>
        <a:p>
          <a:endParaRPr lang="en-US"/>
        </a:p>
      </dgm:t>
    </dgm:pt>
    <dgm:pt modelId="{96002491-6431-D745-85E8-107C39A27B63}" type="pres">
      <dgm:prSet presAssocID="{A58CAE48-EE82-534E-AAF2-6F50DD7C64F1}" presName="aSpace2" presStyleCnt="0"/>
      <dgm:spPr/>
    </dgm:pt>
    <dgm:pt modelId="{BFB31D14-8334-4843-8DD1-FAD6E679BED6}" type="pres">
      <dgm:prSet presAssocID="{D5B10031-CCDB-4F4F-AA21-F26E2DC4788D}" presName="childNode" presStyleLbl="node1" presStyleIdx="3" presStyleCnt="8">
        <dgm:presLayoutVars>
          <dgm:bulletEnabled val="1"/>
        </dgm:presLayoutVars>
      </dgm:prSet>
      <dgm:spPr/>
      <dgm:t>
        <a:bodyPr/>
        <a:lstStyle/>
        <a:p>
          <a:endParaRPr lang="en-US"/>
        </a:p>
      </dgm:t>
    </dgm:pt>
    <dgm:pt modelId="{4F9E858D-CEC7-E94E-95E6-AC086A357895}" type="pres">
      <dgm:prSet presAssocID="{0E39E36E-0276-5A49-963D-54E61FD51469}" presName="aSpace" presStyleCnt="0"/>
      <dgm:spPr/>
    </dgm:pt>
    <dgm:pt modelId="{F6447BBA-7083-A54F-85E9-035CEEC93B20}" type="pres">
      <dgm:prSet presAssocID="{C77DBFAE-89F5-9548-AA58-8271E645CD06}" presName="compNode" presStyleCnt="0"/>
      <dgm:spPr/>
    </dgm:pt>
    <dgm:pt modelId="{D0E4E110-0635-2042-9225-A90EB74FD7DF}" type="pres">
      <dgm:prSet presAssocID="{C77DBFAE-89F5-9548-AA58-8271E645CD06}" presName="aNode" presStyleLbl="bgShp" presStyleIdx="2" presStyleCnt="4"/>
      <dgm:spPr/>
      <dgm:t>
        <a:bodyPr/>
        <a:lstStyle/>
        <a:p>
          <a:endParaRPr lang="en-US"/>
        </a:p>
      </dgm:t>
    </dgm:pt>
    <dgm:pt modelId="{6AF74F14-EEE8-E84A-8F92-265357C50D63}" type="pres">
      <dgm:prSet presAssocID="{C77DBFAE-89F5-9548-AA58-8271E645CD06}" presName="textNode" presStyleLbl="bgShp" presStyleIdx="2" presStyleCnt="4"/>
      <dgm:spPr/>
      <dgm:t>
        <a:bodyPr/>
        <a:lstStyle/>
        <a:p>
          <a:endParaRPr lang="en-US"/>
        </a:p>
      </dgm:t>
    </dgm:pt>
    <dgm:pt modelId="{B80DA4E6-863A-0E42-BCC8-65C5C6652233}" type="pres">
      <dgm:prSet presAssocID="{C77DBFAE-89F5-9548-AA58-8271E645CD06}" presName="compChildNode" presStyleCnt="0"/>
      <dgm:spPr/>
    </dgm:pt>
    <dgm:pt modelId="{E68575C6-600B-2242-A7F7-ABF14B80A6AB}" type="pres">
      <dgm:prSet presAssocID="{C77DBFAE-89F5-9548-AA58-8271E645CD06}" presName="theInnerList" presStyleCnt="0"/>
      <dgm:spPr/>
    </dgm:pt>
    <dgm:pt modelId="{130AA7AE-B49B-154A-A1C3-14B08D8C0CC6}" type="pres">
      <dgm:prSet presAssocID="{5FC83118-2228-A647-95BC-A59B1C487C38}" presName="childNode" presStyleLbl="node1" presStyleIdx="4" presStyleCnt="8">
        <dgm:presLayoutVars>
          <dgm:bulletEnabled val="1"/>
        </dgm:presLayoutVars>
      </dgm:prSet>
      <dgm:spPr/>
      <dgm:t>
        <a:bodyPr/>
        <a:lstStyle/>
        <a:p>
          <a:endParaRPr lang="en-US"/>
        </a:p>
      </dgm:t>
    </dgm:pt>
    <dgm:pt modelId="{18C001CA-2FAC-634C-874E-65E7056A8A0D}" type="pres">
      <dgm:prSet presAssocID="{5FC83118-2228-A647-95BC-A59B1C487C38}" presName="aSpace2" presStyleCnt="0"/>
      <dgm:spPr/>
    </dgm:pt>
    <dgm:pt modelId="{CCEE9130-050D-3D4A-BC8A-9D74447461E4}" type="pres">
      <dgm:prSet presAssocID="{6B66DCA7-B0A2-BF46-8CDE-D38A8E10B1C0}" presName="childNode" presStyleLbl="node1" presStyleIdx="5" presStyleCnt="8">
        <dgm:presLayoutVars>
          <dgm:bulletEnabled val="1"/>
        </dgm:presLayoutVars>
      </dgm:prSet>
      <dgm:spPr/>
      <dgm:t>
        <a:bodyPr/>
        <a:lstStyle/>
        <a:p>
          <a:endParaRPr lang="en-US"/>
        </a:p>
      </dgm:t>
    </dgm:pt>
    <dgm:pt modelId="{59F8A945-4BAA-9845-9170-C0DE6FEFA65E}" type="pres">
      <dgm:prSet presAssocID="{C77DBFAE-89F5-9548-AA58-8271E645CD06}" presName="aSpace" presStyleCnt="0"/>
      <dgm:spPr/>
    </dgm:pt>
    <dgm:pt modelId="{ECC49C0E-6E83-0D40-9520-EDC2619CF505}" type="pres">
      <dgm:prSet presAssocID="{D03F5A21-7994-F54A-8F1B-433186EE6FAD}" presName="compNode" presStyleCnt="0"/>
      <dgm:spPr/>
    </dgm:pt>
    <dgm:pt modelId="{EAF26555-08FF-D940-927D-E28462A11E15}" type="pres">
      <dgm:prSet presAssocID="{D03F5A21-7994-F54A-8F1B-433186EE6FAD}" presName="aNode" presStyleLbl="bgShp" presStyleIdx="3" presStyleCnt="4"/>
      <dgm:spPr/>
      <dgm:t>
        <a:bodyPr/>
        <a:lstStyle/>
        <a:p>
          <a:endParaRPr lang="en-US"/>
        </a:p>
      </dgm:t>
    </dgm:pt>
    <dgm:pt modelId="{A97FAC4F-9E43-9946-AF01-7B45CB5ECB0C}" type="pres">
      <dgm:prSet presAssocID="{D03F5A21-7994-F54A-8F1B-433186EE6FAD}" presName="textNode" presStyleLbl="bgShp" presStyleIdx="3" presStyleCnt="4"/>
      <dgm:spPr/>
      <dgm:t>
        <a:bodyPr/>
        <a:lstStyle/>
        <a:p>
          <a:endParaRPr lang="en-US"/>
        </a:p>
      </dgm:t>
    </dgm:pt>
    <dgm:pt modelId="{CD8FDE34-6D25-2145-96CE-26C10E65B410}" type="pres">
      <dgm:prSet presAssocID="{D03F5A21-7994-F54A-8F1B-433186EE6FAD}" presName="compChildNode" presStyleCnt="0"/>
      <dgm:spPr/>
    </dgm:pt>
    <dgm:pt modelId="{BEB47B5C-8F55-C34E-886F-D88A178E02AD}" type="pres">
      <dgm:prSet presAssocID="{D03F5A21-7994-F54A-8F1B-433186EE6FAD}" presName="theInnerList" presStyleCnt="0"/>
      <dgm:spPr/>
    </dgm:pt>
    <dgm:pt modelId="{1B217931-C573-FE4A-A18E-EA002169E712}" type="pres">
      <dgm:prSet presAssocID="{E9ECF2F5-125E-1A43-9043-A30280310E33}" presName="childNode" presStyleLbl="node1" presStyleIdx="6" presStyleCnt="8">
        <dgm:presLayoutVars>
          <dgm:bulletEnabled val="1"/>
        </dgm:presLayoutVars>
      </dgm:prSet>
      <dgm:spPr/>
      <dgm:t>
        <a:bodyPr/>
        <a:lstStyle/>
        <a:p>
          <a:endParaRPr lang="en-US"/>
        </a:p>
      </dgm:t>
    </dgm:pt>
    <dgm:pt modelId="{100985C7-787F-9344-8395-1E7EDFD310CF}" type="pres">
      <dgm:prSet presAssocID="{E9ECF2F5-125E-1A43-9043-A30280310E33}" presName="aSpace2" presStyleCnt="0"/>
      <dgm:spPr/>
    </dgm:pt>
    <dgm:pt modelId="{07B9D2FE-63F8-1A4D-AF45-D15BA1062329}" type="pres">
      <dgm:prSet presAssocID="{C3DDCE14-6844-C344-8FD7-0DD97E8A09B5}" presName="childNode" presStyleLbl="node1" presStyleIdx="7" presStyleCnt="8">
        <dgm:presLayoutVars>
          <dgm:bulletEnabled val="1"/>
        </dgm:presLayoutVars>
      </dgm:prSet>
      <dgm:spPr/>
      <dgm:t>
        <a:bodyPr/>
        <a:lstStyle/>
        <a:p>
          <a:endParaRPr lang="en-US"/>
        </a:p>
      </dgm:t>
    </dgm:pt>
  </dgm:ptLst>
  <dgm:cxnLst>
    <dgm:cxn modelId="{B26A1FD6-E82E-5644-969D-180F107AAD14}" srcId="{0E39E36E-0276-5A49-963D-54E61FD51469}" destId="{A58CAE48-EE82-534E-AAF2-6F50DD7C64F1}" srcOrd="0" destOrd="0" parTransId="{D949DEAE-079A-6D43-8782-C85E87565012}" sibTransId="{1C997AB9-2146-414B-9A0E-55DF178A226C}"/>
    <dgm:cxn modelId="{E897F9B0-E90A-4448-9861-F533D07C673D}" type="presOf" srcId="{6B66DCA7-B0A2-BF46-8CDE-D38A8E10B1C0}" destId="{CCEE9130-050D-3D4A-BC8A-9D74447461E4}" srcOrd="0" destOrd="0" presId="urn:microsoft.com/office/officeart/2005/8/layout/lProcess2"/>
    <dgm:cxn modelId="{F3D35E67-6E4B-6548-BD71-EBF61D074BE6}" srcId="{C77DBFAE-89F5-9548-AA58-8271E645CD06}" destId="{5FC83118-2228-A647-95BC-A59B1C487C38}" srcOrd="0" destOrd="0" parTransId="{26AB4BB5-0BE4-C14D-AF03-73741D2944CC}" sibTransId="{CC0CE282-3BA2-7344-8C7A-39C8F9D9EBD5}"/>
    <dgm:cxn modelId="{BB57E6B6-EB19-884D-8DB3-2EB4A4BC6BEE}" srcId="{2D12C006-DD99-D444-BE15-AE19BA705C49}" destId="{6AC2705B-2982-6443-A186-66009C245296}" srcOrd="1" destOrd="0" parTransId="{9058D863-BE98-DC4A-9FE3-1DB44E846D70}" sibTransId="{33DBD0EB-4082-6543-84F6-F7BC5F342E78}"/>
    <dgm:cxn modelId="{82DCDE70-07EE-DD49-BD5A-9A040041536F}" type="presOf" srcId="{D03F5A21-7994-F54A-8F1B-433186EE6FAD}" destId="{A97FAC4F-9E43-9946-AF01-7B45CB5ECB0C}" srcOrd="1" destOrd="0" presId="urn:microsoft.com/office/officeart/2005/8/layout/lProcess2"/>
    <dgm:cxn modelId="{8C0CBBA8-4340-0446-8092-16446A26C87D}" type="presOf" srcId="{9430B5E0-FB23-2544-B025-438B3EE84BC9}" destId="{6B56CAC3-6820-3F48-BD75-FAF19374849E}" srcOrd="0" destOrd="0" presId="urn:microsoft.com/office/officeart/2005/8/layout/lProcess2"/>
    <dgm:cxn modelId="{BD619846-B60B-0245-A2FB-BD4832014AFF}" srcId="{9430B5E0-FB23-2544-B025-438B3EE84BC9}" destId="{D03F5A21-7994-F54A-8F1B-433186EE6FAD}" srcOrd="3" destOrd="0" parTransId="{9940BC94-63D0-C54B-BC0E-236187146EE5}" sibTransId="{49A8C714-5D4C-3A4C-A215-21C3457901B7}"/>
    <dgm:cxn modelId="{9CD428C3-3D33-7342-87F7-AC34B1331D63}" type="presOf" srcId="{D03F5A21-7994-F54A-8F1B-433186EE6FAD}" destId="{EAF26555-08FF-D940-927D-E28462A11E15}" srcOrd="0" destOrd="0" presId="urn:microsoft.com/office/officeart/2005/8/layout/lProcess2"/>
    <dgm:cxn modelId="{1B04F316-E563-A64A-8074-7B8088D80CE9}" type="presOf" srcId="{5FC83118-2228-A647-95BC-A59B1C487C38}" destId="{130AA7AE-B49B-154A-A1C3-14B08D8C0CC6}" srcOrd="0" destOrd="0" presId="urn:microsoft.com/office/officeart/2005/8/layout/lProcess2"/>
    <dgm:cxn modelId="{563F8CE6-61C1-9244-8E45-345654427CD3}" srcId="{2D12C006-DD99-D444-BE15-AE19BA705C49}" destId="{12D08B9A-A244-444F-B0C1-6246605C8C5F}" srcOrd="0" destOrd="0" parTransId="{AF7FDBE8-6D22-2348-A816-F53A69444877}" sibTransId="{7A817018-FA5C-B84E-B201-12499E55248C}"/>
    <dgm:cxn modelId="{FCA2FFBD-B566-C14C-9B07-F51566DE2A0C}" type="presOf" srcId="{C77DBFAE-89F5-9548-AA58-8271E645CD06}" destId="{6AF74F14-EEE8-E84A-8F92-265357C50D63}" srcOrd="1" destOrd="0" presId="urn:microsoft.com/office/officeart/2005/8/layout/lProcess2"/>
    <dgm:cxn modelId="{1C3CF0C2-7B71-4945-B6A5-4428FF53A886}" type="presOf" srcId="{0E39E36E-0276-5A49-963D-54E61FD51469}" destId="{9315956C-D98E-E34E-8F97-A9A4B9D373E9}" srcOrd="1" destOrd="0" presId="urn:microsoft.com/office/officeart/2005/8/layout/lProcess2"/>
    <dgm:cxn modelId="{D8D47B6B-A36F-2A4A-9A65-D4EEB837D83C}" type="presOf" srcId="{0E39E36E-0276-5A49-963D-54E61FD51469}" destId="{062B2E36-7AF5-1549-9B08-BCF3382588E5}" srcOrd="0" destOrd="0" presId="urn:microsoft.com/office/officeart/2005/8/layout/lProcess2"/>
    <dgm:cxn modelId="{4D19D1CC-360E-BE45-949C-F2D81B324D5F}" type="presOf" srcId="{A58CAE48-EE82-534E-AAF2-6F50DD7C64F1}" destId="{C3449486-BEF4-8E45-BD8B-B6F86B98DB61}" srcOrd="0" destOrd="0" presId="urn:microsoft.com/office/officeart/2005/8/layout/lProcess2"/>
    <dgm:cxn modelId="{D008FD9E-33F2-E94C-8411-BDAB6E9D634E}" srcId="{9430B5E0-FB23-2544-B025-438B3EE84BC9}" destId="{C77DBFAE-89F5-9548-AA58-8271E645CD06}" srcOrd="2" destOrd="0" parTransId="{EB625FBE-D998-5B40-8182-BFED55760357}" sibTransId="{2DE90BF5-EC50-D94F-A25D-E1C432E7334A}"/>
    <dgm:cxn modelId="{7302E4EC-7608-D04E-90B4-F11D362AB39D}" type="presOf" srcId="{E9ECF2F5-125E-1A43-9043-A30280310E33}" destId="{1B217931-C573-FE4A-A18E-EA002169E712}" srcOrd="0" destOrd="0" presId="urn:microsoft.com/office/officeart/2005/8/layout/lProcess2"/>
    <dgm:cxn modelId="{7AFF9106-1017-D640-B672-232566C1DCEE}" srcId="{C77DBFAE-89F5-9548-AA58-8271E645CD06}" destId="{6B66DCA7-B0A2-BF46-8CDE-D38A8E10B1C0}" srcOrd="1" destOrd="0" parTransId="{303F6501-FC69-8446-93E1-6605BE46B91B}" sibTransId="{E73B5A1C-0CB0-F546-88A9-D151680A314F}"/>
    <dgm:cxn modelId="{EF46BCE4-319E-C243-816B-C0E947C9E7DB}" srcId="{9430B5E0-FB23-2544-B025-438B3EE84BC9}" destId="{0E39E36E-0276-5A49-963D-54E61FD51469}" srcOrd="1" destOrd="0" parTransId="{7DF356C8-FF3F-664A-B9EA-FDD120778974}" sibTransId="{2ACD6643-D94F-8F49-9876-1EF24113A311}"/>
    <dgm:cxn modelId="{CC0B6513-1D50-984E-AE14-EC85E24B4631}" srcId="{9430B5E0-FB23-2544-B025-438B3EE84BC9}" destId="{2D12C006-DD99-D444-BE15-AE19BA705C49}" srcOrd="0" destOrd="0" parTransId="{B53C1E0F-317B-D34F-BA59-CEAFE8496E43}" sibTransId="{1B2DBC20-1164-1D4C-9193-4574B7C9F4A9}"/>
    <dgm:cxn modelId="{1144B570-E5C5-C141-B974-FAA009B74621}" srcId="{D03F5A21-7994-F54A-8F1B-433186EE6FAD}" destId="{E9ECF2F5-125E-1A43-9043-A30280310E33}" srcOrd="0" destOrd="0" parTransId="{5E7172E5-4DFC-4E42-9327-7FFD0962562B}" sibTransId="{A42C5AB4-82F0-AC4D-B3DE-2AF5B7D27603}"/>
    <dgm:cxn modelId="{A85A6BC1-6965-FE41-9BFA-DD259B8D1566}" type="presOf" srcId="{2D12C006-DD99-D444-BE15-AE19BA705C49}" destId="{C5E76A25-9D0A-F24A-B78C-6C78D916F8A8}" srcOrd="0" destOrd="0" presId="urn:microsoft.com/office/officeart/2005/8/layout/lProcess2"/>
    <dgm:cxn modelId="{50E63C72-D671-E143-95C6-1E5465E7568E}" type="presOf" srcId="{D5B10031-CCDB-4F4F-AA21-F26E2DC4788D}" destId="{BFB31D14-8334-4843-8DD1-FAD6E679BED6}" srcOrd="0" destOrd="0" presId="urn:microsoft.com/office/officeart/2005/8/layout/lProcess2"/>
    <dgm:cxn modelId="{6C3B7DB4-7889-364C-8F8F-2E4DF3BCABF0}" type="presOf" srcId="{C3DDCE14-6844-C344-8FD7-0DD97E8A09B5}" destId="{07B9D2FE-63F8-1A4D-AF45-D15BA1062329}" srcOrd="0" destOrd="0" presId="urn:microsoft.com/office/officeart/2005/8/layout/lProcess2"/>
    <dgm:cxn modelId="{FBCDFC99-BC98-EE4D-A0B3-25507033D29B}" type="presOf" srcId="{C77DBFAE-89F5-9548-AA58-8271E645CD06}" destId="{D0E4E110-0635-2042-9225-A90EB74FD7DF}" srcOrd="0" destOrd="0" presId="urn:microsoft.com/office/officeart/2005/8/layout/lProcess2"/>
    <dgm:cxn modelId="{2186B1DD-6DCA-3149-A8E0-40548F2E56B6}" type="presOf" srcId="{6AC2705B-2982-6443-A186-66009C245296}" destId="{40B229FF-64F5-7C41-B135-33B49FA7736C}" srcOrd="0" destOrd="0" presId="urn:microsoft.com/office/officeart/2005/8/layout/lProcess2"/>
    <dgm:cxn modelId="{5C06587E-238D-3549-8DBD-622C6E7CA3D5}" srcId="{0E39E36E-0276-5A49-963D-54E61FD51469}" destId="{D5B10031-CCDB-4F4F-AA21-F26E2DC4788D}" srcOrd="1" destOrd="0" parTransId="{B768E8A5-B4DE-C842-8FEF-E66AB0CADFE0}" sibTransId="{F743C891-65CE-BB41-B372-114943F34F86}"/>
    <dgm:cxn modelId="{2DB9436C-A20E-D543-A72E-F4CE0E5ABE2F}" type="presOf" srcId="{12D08B9A-A244-444F-B0C1-6246605C8C5F}" destId="{2C58735B-48B6-E148-9BB2-671072203744}" srcOrd="0" destOrd="0" presId="urn:microsoft.com/office/officeart/2005/8/layout/lProcess2"/>
    <dgm:cxn modelId="{A8BCCE09-4EA7-9441-AC8C-8E2D2D273240}" type="presOf" srcId="{2D12C006-DD99-D444-BE15-AE19BA705C49}" destId="{DA39C10A-1A57-7A4F-B972-0EF9C7A579F2}" srcOrd="1" destOrd="0" presId="urn:microsoft.com/office/officeart/2005/8/layout/lProcess2"/>
    <dgm:cxn modelId="{A49725A9-98E3-0549-A90C-7BE78F09CDF6}" srcId="{D03F5A21-7994-F54A-8F1B-433186EE6FAD}" destId="{C3DDCE14-6844-C344-8FD7-0DD97E8A09B5}" srcOrd="1" destOrd="0" parTransId="{9A5785F6-BE85-5A48-902E-75F1D70EFF41}" sibTransId="{4F876217-61B5-2F4D-A346-5C2117745BAF}"/>
    <dgm:cxn modelId="{F9B2A182-0026-FB43-A3B5-56D618D63763}" type="presParOf" srcId="{6B56CAC3-6820-3F48-BD75-FAF19374849E}" destId="{D9DFA77C-92DE-964D-B04C-03E55AC4C67D}" srcOrd="0" destOrd="0" presId="urn:microsoft.com/office/officeart/2005/8/layout/lProcess2"/>
    <dgm:cxn modelId="{89B359B1-F585-4445-8994-A8400E454349}" type="presParOf" srcId="{D9DFA77C-92DE-964D-B04C-03E55AC4C67D}" destId="{C5E76A25-9D0A-F24A-B78C-6C78D916F8A8}" srcOrd="0" destOrd="0" presId="urn:microsoft.com/office/officeart/2005/8/layout/lProcess2"/>
    <dgm:cxn modelId="{9094732A-66EB-9F4A-BCC2-055AFC837628}" type="presParOf" srcId="{D9DFA77C-92DE-964D-B04C-03E55AC4C67D}" destId="{DA39C10A-1A57-7A4F-B972-0EF9C7A579F2}" srcOrd="1" destOrd="0" presId="urn:microsoft.com/office/officeart/2005/8/layout/lProcess2"/>
    <dgm:cxn modelId="{E32F75DC-8F4A-6445-A7A8-D37D926C00E3}" type="presParOf" srcId="{D9DFA77C-92DE-964D-B04C-03E55AC4C67D}" destId="{A22E3239-3A7F-8343-B739-EACB41DB75FB}" srcOrd="2" destOrd="0" presId="urn:microsoft.com/office/officeart/2005/8/layout/lProcess2"/>
    <dgm:cxn modelId="{235C8D9A-FBC7-0B49-B99B-7AA13FAD7681}" type="presParOf" srcId="{A22E3239-3A7F-8343-B739-EACB41DB75FB}" destId="{FB8545D0-E0C2-4A42-BE10-441F26CA9C6A}" srcOrd="0" destOrd="0" presId="urn:microsoft.com/office/officeart/2005/8/layout/lProcess2"/>
    <dgm:cxn modelId="{1E5EAA32-94AE-1D46-AA2C-C528BB696DC0}" type="presParOf" srcId="{FB8545D0-E0C2-4A42-BE10-441F26CA9C6A}" destId="{2C58735B-48B6-E148-9BB2-671072203744}" srcOrd="0" destOrd="0" presId="urn:microsoft.com/office/officeart/2005/8/layout/lProcess2"/>
    <dgm:cxn modelId="{11E92387-3B84-1940-84F1-9846D1FB4BD2}" type="presParOf" srcId="{FB8545D0-E0C2-4A42-BE10-441F26CA9C6A}" destId="{A13B7467-3CAB-3F47-8694-E566BB562C50}" srcOrd="1" destOrd="0" presId="urn:microsoft.com/office/officeart/2005/8/layout/lProcess2"/>
    <dgm:cxn modelId="{FBD5883D-A661-CC4B-9E4C-DD44292FCF7D}" type="presParOf" srcId="{FB8545D0-E0C2-4A42-BE10-441F26CA9C6A}" destId="{40B229FF-64F5-7C41-B135-33B49FA7736C}" srcOrd="2" destOrd="0" presId="urn:microsoft.com/office/officeart/2005/8/layout/lProcess2"/>
    <dgm:cxn modelId="{35296E63-49B3-E048-8820-7E4E5730F473}" type="presParOf" srcId="{6B56CAC3-6820-3F48-BD75-FAF19374849E}" destId="{D91146B3-E050-7443-A528-8ED6165BA9AE}" srcOrd="1" destOrd="0" presId="urn:microsoft.com/office/officeart/2005/8/layout/lProcess2"/>
    <dgm:cxn modelId="{AA09536C-4067-9F4D-BF47-4EBA1D0860ED}" type="presParOf" srcId="{6B56CAC3-6820-3F48-BD75-FAF19374849E}" destId="{384B6819-539F-D945-814E-3B3B0345B438}" srcOrd="2" destOrd="0" presId="urn:microsoft.com/office/officeart/2005/8/layout/lProcess2"/>
    <dgm:cxn modelId="{52361AE4-F6BE-654B-8910-362C338077C9}" type="presParOf" srcId="{384B6819-539F-D945-814E-3B3B0345B438}" destId="{062B2E36-7AF5-1549-9B08-BCF3382588E5}" srcOrd="0" destOrd="0" presId="urn:microsoft.com/office/officeart/2005/8/layout/lProcess2"/>
    <dgm:cxn modelId="{1C15A770-5D84-AF40-9710-AFE00A795194}" type="presParOf" srcId="{384B6819-539F-D945-814E-3B3B0345B438}" destId="{9315956C-D98E-E34E-8F97-A9A4B9D373E9}" srcOrd="1" destOrd="0" presId="urn:microsoft.com/office/officeart/2005/8/layout/lProcess2"/>
    <dgm:cxn modelId="{2589BED6-3D47-F14F-A5EE-DC2BDCA9A100}" type="presParOf" srcId="{384B6819-539F-D945-814E-3B3B0345B438}" destId="{359A20BE-A875-5B48-8C7D-E19D8940B108}" srcOrd="2" destOrd="0" presId="urn:microsoft.com/office/officeart/2005/8/layout/lProcess2"/>
    <dgm:cxn modelId="{C64A2B32-A16B-F040-B80E-A87DE5277D68}" type="presParOf" srcId="{359A20BE-A875-5B48-8C7D-E19D8940B108}" destId="{7CBD8B35-E819-7A4F-94D9-E79D0622EBF6}" srcOrd="0" destOrd="0" presId="urn:microsoft.com/office/officeart/2005/8/layout/lProcess2"/>
    <dgm:cxn modelId="{AAE324E0-468A-834E-8ACF-3F05E799CB57}" type="presParOf" srcId="{7CBD8B35-E819-7A4F-94D9-E79D0622EBF6}" destId="{C3449486-BEF4-8E45-BD8B-B6F86B98DB61}" srcOrd="0" destOrd="0" presId="urn:microsoft.com/office/officeart/2005/8/layout/lProcess2"/>
    <dgm:cxn modelId="{A1E01157-9B62-D746-A2C6-7789CF201D39}" type="presParOf" srcId="{7CBD8B35-E819-7A4F-94D9-E79D0622EBF6}" destId="{96002491-6431-D745-85E8-107C39A27B63}" srcOrd="1" destOrd="0" presId="urn:microsoft.com/office/officeart/2005/8/layout/lProcess2"/>
    <dgm:cxn modelId="{EDD862A0-E910-2846-B365-CDEEBE2EA359}" type="presParOf" srcId="{7CBD8B35-E819-7A4F-94D9-E79D0622EBF6}" destId="{BFB31D14-8334-4843-8DD1-FAD6E679BED6}" srcOrd="2" destOrd="0" presId="urn:microsoft.com/office/officeart/2005/8/layout/lProcess2"/>
    <dgm:cxn modelId="{A0C20A67-3A62-8F48-933A-A01A8CC21BCE}" type="presParOf" srcId="{6B56CAC3-6820-3F48-BD75-FAF19374849E}" destId="{4F9E858D-CEC7-E94E-95E6-AC086A357895}" srcOrd="3" destOrd="0" presId="urn:microsoft.com/office/officeart/2005/8/layout/lProcess2"/>
    <dgm:cxn modelId="{69E13A1D-49BA-3144-98DF-E522C1F31679}" type="presParOf" srcId="{6B56CAC3-6820-3F48-BD75-FAF19374849E}" destId="{F6447BBA-7083-A54F-85E9-035CEEC93B20}" srcOrd="4" destOrd="0" presId="urn:microsoft.com/office/officeart/2005/8/layout/lProcess2"/>
    <dgm:cxn modelId="{707FFABB-7A95-EF4E-946E-B131FBDA68E7}" type="presParOf" srcId="{F6447BBA-7083-A54F-85E9-035CEEC93B20}" destId="{D0E4E110-0635-2042-9225-A90EB74FD7DF}" srcOrd="0" destOrd="0" presId="urn:microsoft.com/office/officeart/2005/8/layout/lProcess2"/>
    <dgm:cxn modelId="{D2025F13-7EDB-B248-B90E-E531A3DA575A}" type="presParOf" srcId="{F6447BBA-7083-A54F-85E9-035CEEC93B20}" destId="{6AF74F14-EEE8-E84A-8F92-265357C50D63}" srcOrd="1" destOrd="0" presId="urn:microsoft.com/office/officeart/2005/8/layout/lProcess2"/>
    <dgm:cxn modelId="{BAFA3F87-5DD7-7042-B255-058F8F5641E5}" type="presParOf" srcId="{F6447BBA-7083-A54F-85E9-035CEEC93B20}" destId="{B80DA4E6-863A-0E42-BCC8-65C5C6652233}" srcOrd="2" destOrd="0" presId="urn:microsoft.com/office/officeart/2005/8/layout/lProcess2"/>
    <dgm:cxn modelId="{BED7686E-0757-BC43-B79D-A251A7CBC72A}" type="presParOf" srcId="{B80DA4E6-863A-0E42-BCC8-65C5C6652233}" destId="{E68575C6-600B-2242-A7F7-ABF14B80A6AB}" srcOrd="0" destOrd="0" presId="urn:microsoft.com/office/officeart/2005/8/layout/lProcess2"/>
    <dgm:cxn modelId="{B3A68CC1-2970-CD4A-BD12-EEDDCC56F33A}" type="presParOf" srcId="{E68575C6-600B-2242-A7F7-ABF14B80A6AB}" destId="{130AA7AE-B49B-154A-A1C3-14B08D8C0CC6}" srcOrd="0" destOrd="0" presId="urn:microsoft.com/office/officeart/2005/8/layout/lProcess2"/>
    <dgm:cxn modelId="{6435980D-543E-2042-BDEE-D10F1ACEEA26}" type="presParOf" srcId="{E68575C6-600B-2242-A7F7-ABF14B80A6AB}" destId="{18C001CA-2FAC-634C-874E-65E7056A8A0D}" srcOrd="1" destOrd="0" presId="urn:microsoft.com/office/officeart/2005/8/layout/lProcess2"/>
    <dgm:cxn modelId="{08FF45B7-836D-584A-A5C3-27194BA521AA}" type="presParOf" srcId="{E68575C6-600B-2242-A7F7-ABF14B80A6AB}" destId="{CCEE9130-050D-3D4A-BC8A-9D74447461E4}" srcOrd="2" destOrd="0" presId="urn:microsoft.com/office/officeart/2005/8/layout/lProcess2"/>
    <dgm:cxn modelId="{377549EA-3BF2-0842-9B09-D4356B7D39B9}" type="presParOf" srcId="{6B56CAC3-6820-3F48-BD75-FAF19374849E}" destId="{59F8A945-4BAA-9845-9170-C0DE6FEFA65E}" srcOrd="5" destOrd="0" presId="urn:microsoft.com/office/officeart/2005/8/layout/lProcess2"/>
    <dgm:cxn modelId="{826C5FA2-9F99-914E-8B4D-55F2C32EA3C8}" type="presParOf" srcId="{6B56CAC3-6820-3F48-BD75-FAF19374849E}" destId="{ECC49C0E-6E83-0D40-9520-EDC2619CF505}" srcOrd="6" destOrd="0" presId="urn:microsoft.com/office/officeart/2005/8/layout/lProcess2"/>
    <dgm:cxn modelId="{DA6D3A72-065A-0D4B-B02B-B85C6928E89B}" type="presParOf" srcId="{ECC49C0E-6E83-0D40-9520-EDC2619CF505}" destId="{EAF26555-08FF-D940-927D-E28462A11E15}" srcOrd="0" destOrd="0" presId="urn:microsoft.com/office/officeart/2005/8/layout/lProcess2"/>
    <dgm:cxn modelId="{4FE7B2F7-E4BF-C34E-A1B6-1EF2BC991D5B}" type="presParOf" srcId="{ECC49C0E-6E83-0D40-9520-EDC2619CF505}" destId="{A97FAC4F-9E43-9946-AF01-7B45CB5ECB0C}" srcOrd="1" destOrd="0" presId="urn:microsoft.com/office/officeart/2005/8/layout/lProcess2"/>
    <dgm:cxn modelId="{0F0FE77B-C0F1-F046-B189-77B7845B6690}" type="presParOf" srcId="{ECC49C0E-6E83-0D40-9520-EDC2619CF505}" destId="{CD8FDE34-6D25-2145-96CE-26C10E65B410}" srcOrd="2" destOrd="0" presId="urn:microsoft.com/office/officeart/2005/8/layout/lProcess2"/>
    <dgm:cxn modelId="{AAD38358-2E5E-4146-8BFB-23637908FD5D}" type="presParOf" srcId="{CD8FDE34-6D25-2145-96CE-26C10E65B410}" destId="{BEB47B5C-8F55-C34E-886F-D88A178E02AD}" srcOrd="0" destOrd="0" presId="urn:microsoft.com/office/officeart/2005/8/layout/lProcess2"/>
    <dgm:cxn modelId="{6C8E3CBA-BC78-9246-BC9C-38B9DBDC66B5}" type="presParOf" srcId="{BEB47B5C-8F55-C34E-886F-D88A178E02AD}" destId="{1B217931-C573-FE4A-A18E-EA002169E712}" srcOrd="0" destOrd="0" presId="urn:microsoft.com/office/officeart/2005/8/layout/lProcess2"/>
    <dgm:cxn modelId="{49766169-C35A-9743-A3BF-5249FCA25975}" type="presParOf" srcId="{BEB47B5C-8F55-C34E-886F-D88A178E02AD}" destId="{100985C7-787F-9344-8395-1E7EDFD310CF}" srcOrd="1" destOrd="0" presId="urn:microsoft.com/office/officeart/2005/8/layout/lProcess2"/>
    <dgm:cxn modelId="{25300F2C-D89E-C64D-9200-EEAD9EA3BBE0}" type="presParOf" srcId="{BEB47B5C-8F55-C34E-886F-D88A178E02AD}" destId="{07B9D2FE-63F8-1A4D-AF45-D15BA1062329}" srcOrd="2" destOrd="0" presId="urn:microsoft.com/office/officeart/2005/8/layout/lProcess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5E76A25-9D0A-F24A-B78C-6C78D916F8A8}">
      <dsp:nvSpPr>
        <dsp:cNvPr id="0" name=""/>
        <dsp:cNvSpPr/>
      </dsp:nvSpPr>
      <dsp:spPr>
        <a:xfrm>
          <a:off x="1529" y="0"/>
          <a:ext cx="1500536" cy="4347226"/>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Question</a:t>
          </a:r>
          <a:endParaRPr lang="en-US" sz="2300" kern="1200" dirty="0"/>
        </a:p>
      </dsp:txBody>
      <dsp:txXfrm>
        <a:off x="1529" y="0"/>
        <a:ext cx="1500536" cy="1304167"/>
      </dsp:txXfrm>
    </dsp:sp>
    <dsp:sp modelId="{2C58735B-48B6-E148-9BB2-671072203744}">
      <dsp:nvSpPr>
        <dsp:cNvPr id="0" name=""/>
        <dsp:cNvSpPr/>
      </dsp:nvSpPr>
      <dsp:spPr>
        <a:xfrm>
          <a:off x="151582" y="1305441"/>
          <a:ext cx="1200429" cy="131074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smtClean="0"/>
            <a:t>Compelling Question </a:t>
          </a:r>
          <a:endParaRPr lang="en-US" sz="1600" kern="1200" dirty="0"/>
        </a:p>
      </dsp:txBody>
      <dsp:txXfrm>
        <a:off x="151582" y="1305441"/>
        <a:ext cx="1200429" cy="1310748"/>
      </dsp:txXfrm>
    </dsp:sp>
    <dsp:sp modelId="{40B229FF-64F5-7C41-B135-33B49FA7736C}">
      <dsp:nvSpPr>
        <dsp:cNvPr id="0" name=""/>
        <dsp:cNvSpPr/>
      </dsp:nvSpPr>
      <dsp:spPr>
        <a:xfrm>
          <a:off x="151582" y="2817843"/>
          <a:ext cx="1200429" cy="131074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smtClean="0"/>
            <a:t>Essential questions</a:t>
          </a:r>
          <a:endParaRPr lang="en-US" sz="1600" kern="1200" dirty="0"/>
        </a:p>
      </dsp:txBody>
      <dsp:txXfrm>
        <a:off x="151582" y="2817843"/>
        <a:ext cx="1200429" cy="1310748"/>
      </dsp:txXfrm>
    </dsp:sp>
    <dsp:sp modelId="{062B2E36-7AF5-1549-9B08-BCF3382588E5}">
      <dsp:nvSpPr>
        <dsp:cNvPr id="0" name=""/>
        <dsp:cNvSpPr/>
      </dsp:nvSpPr>
      <dsp:spPr>
        <a:xfrm>
          <a:off x="1614606" y="0"/>
          <a:ext cx="1500536" cy="4347226"/>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Content</a:t>
          </a:r>
          <a:endParaRPr lang="en-US" sz="2300" kern="1200" dirty="0"/>
        </a:p>
      </dsp:txBody>
      <dsp:txXfrm>
        <a:off x="1614606" y="0"/>
        <a:ext cx="1500536" cy="1304167"/>
      </dsp:txXfrm>
    </dsp:sp>
    <dsp:sp modelId="{C3449486-BEF4-8E45-BD8B-B6F86B98DB61}">
      <dsp:nvSpPr>
        <dsp:cNvPr id="0" name=""/>
        <dsp:cNvSpPr/>
      </dsp:nvSpPr>
      <dsp:spPr>
        <a:xfrm>
          <a:off x="1764659" y="1305441"/>
          <a:ext cx="1200429" cy="131074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smtClean="0"/>
            <a:t>Disciplines</a:t>
          </a:r>
          <a:endParaRPr lang="en-US" sz="1600" kern="1200" dirty="0"/>
        </a:p>
      </dsp:txBody>
      <dsp:txXfrm>
        <a:off x="1764659" y="1305441"/>
        <a:ext cx="1200429" cy="1310748"/>
      </dsp:txXfrm>
    </dsp:sp>
    <dsp:sp modelId="{BFB31D14-8334-4843-8DD1-FAD6E679BED6}">
      <dsp:nvSpPr>
        <dsp:cNvPr id="0" name=""/>
        <dsp:cNvSpPr/>
      </dsp:nvSpPr>
      <dsp:spPr>
        <a:xfrm>
          <a:off x="1764659" y="2817843"/>
          <a:ext cx="1200429" cy="131074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smtClean="0"/>
            <a:t>Central Text</a:t>
          </a:r>
          <a:endParaRPr lang="en-US" sz="1600" kern="1200" dirty="0"/>
        </a:p>
      </dsp:txBody>
      <dsp:txXfrm>
        <a:off x="1764659" y="2817843"/>
        <a:ext cx="1200429" cy="1310748"/>
      </dsp:txXfrm>
    </dsp:sp>
    <dsp:sp modelId="{D0E4E110-0635-2042-9225-A90EB74FD7DF}">
      <dsp:nvSpPr>
        <dsp:cNvPr id="0" name=""/>
        <dsp:cNvSpPr/>
      </dsp:nvSpPr>
      <dsp:spPr>
        <a:xfrm>
          <a:off x="3227683" y="0"/>
          <a:ext cx="1500536" cy="4347226"/>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Pedagogy</a:t>
          </a:r>
          <a:endParaRPr lang="en-US" sz="2300" kern="1200" dirty="0"/>
        </a:p>
      </dsp:txBody>
      <dsp:txXfrm>
        <a:off x="3227683" y="0"/>
        <a:ext cx="1500536" cy="1304167"/>
      </dsp:txXfrm>
    </dsp:sp>
    <dsp:sp modelId="{130AA7AE-B49B-154A-A1C3-14B08D8C0CC6}">
      <dsp:nvSpPr>
        <dsp:cNvPr id="0" name=""/>
        <dsp:cNvSpPr/>
      </dsp:nvSpPr>
      <dsp:spPr>
        <a:xfrm>
          <a:off x="3377736" y="1305441"/>
          <a:ext cx="1200429" cy="131074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smtClean="0"/>
            <a:t>Sources, claims, evidence</a:t>
          </a:r>
          <a:endParaRPr lang="en-US" sz="1600" kern="1200" dirty="0"/>
        </a:p>
      </dsp:txBody>
      <dsp:txXfrm>
        <a:off x="3377736" y="1305441"/>
        <a:ext cx="1200429" cy="1310748"/>
      </dsp:txXfrm>
    </dsp:sp>
    <dsp:sp modelId="{CCEE9130-050D-3D4A-BC8A-9D74447461E4}">
      <dsp:nvSpPr>
        <dsp:cNvPr id="0" name=""/>
        <dsp:cNvSpPr/>
      </dsp:nvSpPr>
      <dsp:spPr>
        <a:xfrm>
          <a:off x="3377736" y="2817843"/>
          <a:ext cx="1200429" cy="131074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smtClean="0"/>
            <a:t>Tasks &amp; Strategies</a:t>
          </a:r>
          <a:endParaRPr lang="en-US" sz="1600" kern="1200" dirty="0"/>
        </a:p>
      </dsp:txBody>
      <dsp:txXfrm>
        <a:off x="3377736" y="2817843"/>
        <a:ext cx="1200429" cy="1310748"/>
      </dsp:txXfrm>
    </dsp:sp>
    <dsp:sp modelId="{EAF26555-08FF-D940-927D-E28462A11E15}">
      <dsp:nvSpPr>
        <dsp:cNvPr id="0" name=""/>
        <dsp:cNvSpPr/>
      </dsp:nvSpPr>
      <dsp:spPr>
        <a:xfrm>
          <a:off x="4840760" y="0"/>
          <a:ext cx="1500536" cy="4347226"/>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Action </a:t>
          </a:r>
          <a:endParaRPr lang="en-US" sz="2300" kern="1200" dirty="0"/>
        </a:p>
      </dsp:txBody>
      <dsp:txXfrm>
        <a:off x="4840760" y="0"/>
        <a:ext cx="1500536" cy="1304167"/>
      </dsp:txXfrm>
    </dsp:sp>
    <dsp:sp modelId="{1B217931-C573-FE4A-A18E-EA002169E712}">
      <dsp:nvSpPr>
        <dsp:cNvPr id="0" name=""/>
        <dsp:cNvSpPr/>
      </dsp:nvSpPr>
      <dsp:spPr>
        <a:xfrm>
          <a:off x="4990813" y="1305441"/>
          <a:ext cx="1200429" cy="131074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smtClean="0"/>
            <a:t>Taking Action </a:t>
          </a:r>
          <a:endParaRPr lang="en-US" sz="1600" kern="1200" dirty="0"/>
        </a:p>
      </dsp:txBody>
      <dsp:txXfrm>
        <a:off x="4990813" y="1305441"/>
        <a:ext cx="1200429" cy="1310748"/>
      </dsp:txXfrm>
    </dsp:sp>
    <dsp:sp modelId="{07B9D2FE-63F8-1A4D-AF45-D15BA1062329}">
      <dsp:nvSpPr>
        <dsp:cNvPr id="0" name=""/>
        <dsp:cNvSpPr/>
      </dsp:nvSpPr>
      <dsp:spPr>
        <a:xfrm>
          <a:off x="4990813" y="2817843"/>
          <a:ext cx="1200429" cy="131074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smtClean="0"/>
            <a:t>Do Something</a:t>
          </a:r>
          <a:endParaRPr lang="en-US" sz="1600" kern="1200" dirty="0"/>
        </a:p>
      </dsp:txBody>
      <dsp:txXfrm>
        <a:off x="4990813" y="2817843"/>
        <a:ext cx="1200429" cy="131074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 name="Shape 7"/>
          <p:cNvSpPr txBox="1">
            <a:spLocks noGrp="1"/>
          </p:cNvSpPr>
          <p:nvPr>
            <p:ph type="sldNum" idx="12"/>
          </p:nvPr>
        </p:nvSpPr>
        <p:spPr>
          <a:xfrm>
            <a:off x="3884612" y="8685213"/>
            <a:ext cx="2971799" cy="457200"/>
          </a:xfrm>
          <a:prstGeom prst="rect">
            <a:avLst/>
          </a:prstGeom>
          <a:noFill/>
          <a:ln>
            <a:noFill/>
          </a:ln>
        </p:spPr>
        <p:txBody>
          <a:bodyPr lIns="91425" tIns="91425" rIns="91425" bIns="91425" anchor="b"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69497897"/>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www.youtube.com/watch?v=jd7YWx7idfE"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youtube.com/watch?v=6JfHB2cruJU-" TargetMode="External"/><Relationship Id="rId4" Type="http://schemas.openxmlformats.org/officeDocument/2006/relationships/hyperlink" Target="http://www.youtube.com/watch?v=WjpBa_4tXmM-" TargetMode="External"/><Relationship Id="rId5" Type="http://schemas.openxmlformats.org/officeDocument/2006/relationships/hyperlink" Target="http://www.youtube.com/watch?v=LqJnk-jYWRM-" TargetMode="External"/><Relationship Id="rId6" Type="http://schemas.openxmlformats.org/officeDocument/2006/relationships/hyperlink" Target="http://www.psychologytoday.com/basics/education" TargetMode="External"/><Relationship Id="rId7" Type="http://schemas.openxmlformats.org/officeDocument/2006/relationships/hyperlink" Target="http://www.psychologytoday.com/basics/self-control" TargetMode="External"/><Relationship Id="rId8" Type="http://schemas.openxmlformats.org/officeDocument/2006/relationships/hyperlink" Target="http://www.psychologytoday.com/basics/personality" TargetMode="External"/><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27" name="Shape 12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baseline="0" dirty="0" smtClean="0">
                <a:solidFill>
                  <a:schemeClr val="dk1"/>
                </a:solidFill>
                <a:latin typeface="Calibri"/>
                <a:ea typeface="Calibri"/>
                <a:cs typeface="Calibri"/>
                <a:sym typeface="Calibri"/>
              </a:rPr>
              <a:t>Welcome to our interactive workshop today titled, “C3. . .”  We will be together</a:t>
            </a:r>
            <a:r>
              <a:rPr lang="en-US" sz="1200" b="0" i="0" u="none" strike="noStrike" cap="none" baseline="0" dirty="0" smtClean="0">
                <a:solidFill>
                  <a:schemeClr val="dk1"/>
                </a:solidFill>
                <a:latin typeface="Calibri"/>
                <a:ea typeface="Calibri"/>
                <a:cs typeface="Calibri"/>
                <a:sym typeface="Calibri"/>
              </a:rPr>
              <a:t> </a:t>
            </a:r>
          </a:p>
          <a:p>
            <a:pPr marL="0" marR="0" lvl="0" indent="0" algn="l" rtl="0">
              <a:spcBef>
                <a:spcPts val="0"/>
              </a:spcBef>
              <a:buNone/>
            </a:pPr>
            <a:r>
              <a:rPr lang="en-US" sz="1200" b="0" i="0" u="none" strike="noStrike" cap="none" baseline="0" dirty="0" smtClean="0">
                <a:solidFill>
                  <a:schemeClr val="dk1"/>
                </a:solidFill>
                <a:latin typeface="Calibri"/>
                <a:ea typeface="Calibri"/>
                <a:cs typeface="Calibri"/>
                <a:sym typeface="Calibri"/>
              </a:rPr>
              <a:t>for </a:t>
            </a:r>
            <a:r>
              <a:rPr lang="en-US" sz="1200" b="0" i="0" u="none" strike="noStrike" cap="none" baseline="0" dirty="0" smtClean="0">
                <a:solidFill>
                  <a:schemeClr val="dk1"/>
                </a:solidFill>
                <a:latin typeface="Calibri"/>
                <a:ea typeface="Calibri"/>
                <a:cs typeface="Calibri"/>
                <a:sym typeface="Calibri"/>
              </a:rPr>
              <a:t>the next 2 hours, and during that time, you will have the opportunity to learn about. . .and experience. . .a number of ways we are using the C3 Framework in civics education in Hawaii.  My name is Rosanna Fukuda, and I am the Educational Specialist for the Hawaii  Department of Education.  I am joined by 3 esteemed social studies educators fro  the University of Hawaii.  To my…. Is Dr. Patricia Halagao, Dr. Maya </a:t>
            </a:r>
            <a:r>
              <a:rPr lang="en-US" sz="1200" b="0" i="0" u="none" strike="noStrike" cap="none" baseline="0" dirty="0" err="1" smtClean="0">
                <a:solidFill>
                  <a:schemeClr val="dk1"/>
                </a:solidFill>
                <a:latin typeface="Calibri"/>
                <a:ea typeface="Calibri"/>
                <a:cs typeface="Calibri"/>
                <a:sym typeface="Calibri"/>
              </a:rPr>
              <a:t>Soetor-ng</a:t>
            </a:r>
            <a:r>
              <a:rPr lang="en-US" sz="1200" b="0" i="0" u="none" strike="noStrike" cap="none" baseline="0" dirty="0" smtClean="0">
                <a:solidFill>
                  <a:schemeClr val="dk1"/>
                </a:solidFill>
                <a:latin typeface="Calibri"/>
                <a:ea typeface="Calibri"/>
                <a:cs typeface="Calibri"/>
                <a:sym typeface="Calibri"/>
              </a:rPr>
              <a:t>, and Dr. Amber </a:t>
            </a:r>
            <a:r>
              <a:rPr lang="en-US" sz="1200" b="0" i="0" u="none" strike="noStrike" cap="none" baseline="0" dirty="0" err="1" smtClean="0">
                <a:solidFill>
                  <a:schemeClr val="dk1"/>
                </a:solidFill>
                <a:latin typeface="Calibri"/>
                <a:ea typeface="Calibri"/>
                <a:cs typeface="Calibri"/>
                <a:sym typeface="Calibri"/>
              </a:rPr>
              <a:t>makaiau</a:t>
            </a:r>
            <a:r>
              <a:rPr lang="en-US" sz="1200" b="0" i="0" u="none" strike="noStrike" cap="none" baseline="0" dirty="0" smtClean="0">
                <a:solidFill>
                  <a:schemeClr val="dk1"/>
                </a:solidFill>
                <a:latin typeface="Calibri"/>
                <a:ea typeface="Calibri"/>
                <a:cs typeface="Calibri"/>
                <a:sym typeface="Calibri"/>
              </a:rPr>
              <a:t>.  If you are really interested, you can learn a bit more about each of us in the handout in the back.</a:t>
            </a:r>
            <a:endParaRPr sz="1200" b="0" i="0" u="none" strike="noStrike" cap="none" baseline="0" dirty="0">
              <a:solidFill>
                <a:schemeClr val="dk1"/>
              </a:solidFill>
              <a:latin typeface="Calibri"/>
              <a:ea typeface="Calibri"/>
              <a:cs typeface="Calibri"/>
              <a:sym typeface="Calibri"/>
            </a:endParaRPr>
          </a:p>
        </p:txBody>
      </p:sp>
      <p:sp>
        <p:nvSpPr>
          <p:cNvPr id="128" name="Shape 12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96" name="Shape 1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97" name="Shape 19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03" name="Shape 2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204" name="Shape 2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23" name="Shape 22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224" name="Shape 22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31" name="Shape 2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232" name="Shape 2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39" name="Shape 23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1"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baseline="0">
                <a:solidFill>
                  <a:schemeClr val="dk1"/>
                </a:solidFill>
                <a:latin typeface="Calibri"/>
                <a:ea typeface="Calibri"/>
                <a:cs typeface="Calibri"/>
                <a:sym typeface="Calibri"/>
              </a:rPr>
              <a:t>Stephen Pinker, Harvard Professor- The Better Angels of Our Nature- Why Violence Has Declined</a:t>
            </a:r>
          </a:p>
          <a:p>
            <a:pPr marL="0" marR="0" lvl="0" indent="0" algn="l" rtl="0">
              <a:spcBef>
                <a:spcPts val="0"/>
              </a:spcBef>
              <a:buNone/>
            </a:pPr>
            <a:endParaRPr sz="1200" b="1"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Hawaii Free Press, 11.15.2012, .http://www.hawaiifreepress.com/ArticlesMain/tabid/56/articleType/ArticleView/articleId/8221/Census-Bureau-Hawaii-7th-Highest-Poverty-Rate-in-US.aspx</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http://dartcenter.org/content/crossing-line-abuse-in-hawai’i-homes#.URQwVjk5v78- originally Honolulu Advertiser analysis</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SAMHSA, Treatment Episode Data Set 2008. Released in 2010.</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Hawaii Children’s Trust Fund 2012</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Uppsala Armed Conflict Dataset http://www.pcr.uu.se/research/ucdp/datasets/ucdp_prio_armed_conflict_dataset/</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Worldhunger.org</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UN Women, 2012 update</a:t>
            </a:r>
          </a:p>
        </p:txBody>
      </p:sp>
      <p:sp>
        <p:nvSpPr>
          <p:cNvPr id="240" name="Shape 24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65" name="Shape 26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266" name="Shape 26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74" name="Shape 27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 </a:t>
            </a:r>
            <a:r>
              <a:rPr lang="en-US" sz="1200" b="0" i="0" u="sng" strike="noStrike" cap="none" baseline="0">
                <a:solidFill>
                  <a:schemeClr val="dk1"/>
                </a:solidFill>
                <a:latin typeface="Calibri"/>
                <a:ea typeface="Calibri"/>
                <a:cs typeface="Calibri"/>
                <a:sym typeface="Calibri"/>
              </a:rPr>
              <a:t>Full of Life  </a:t>
            </a:r>
            <a:r>
              <a:rPr lang="en-US" sz="1200" b="0" i="0" u="sng" strike="noStrike" cap="none" baseline="0">
                <a:solidFill>
                  <a:schemeClr val="hlink"/>
                </a:solidFill>
                <a:latin typeface="Calibri"/>
                <a:ea typeface="Calibri"/>
                <a:cs typeface="Calibri"/>
                <a:sym typeface="Calibri"/>
                <a:hlinkClick r:id="rId3"/>
              </a:rPr>
              <a:t>https://www.youtube.com/watch?v=jd7YWx7idfE</a:t>
            </a:r>
          </a:p>
          <a:p>
            <a:pPr marL="0" marR="0" lvl="0" indent="0" algn="l" rtl="0">
              <a:lnSpc>
                <a:spcPct val="100000"/>
              </a:lnSpc>
              <a:spcBef>
                <a:spcPts val="0"/>
              </a:spcBef>
              <a:spcAft>
                <a:spcPts val="0"/>
              </a:spcAft>
              <a:buClr>
                <a:schemeClr val="dk1"/>
              </a:buClr>
              <a:buFont typeface="Calibri"/>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These percentages will obviously vary based on each family.   If a child is in after school care for example, the percentage of time with caregivers and instructors increases.  Notice the dramatic shift from time spent with parents to teachers at ages 4-5.    </a:t>
            </a:r>
          </a:p>
        </p:txBody>
      </p:sp>
      <p:sp>
        <p:nvSpPr>
          <p:cNvPr id="275" name="Shape 27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90" name="Shape 29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None/>
            </a:pPr>
            <a:endParaRPr sz="1200" b="0" i="0" u="sng" strike="noStrike" cap="none" baseline="0">
              <a:solidFill>
                <a:schemeClr val="hlink"/>
              </a:solidFill>
              <a:latin typeface="Calibri"/>
              <a:ea typeface="Calibri"/>
              <a:cs typeface="Calibri"/>
              <a:sym typeface="Calibri"/>
              <a:hlinkClick r:id="rId3"/>
            </a:endParaRPr>
          </a:p>
          <a:p>
            <a:pPr marL="0" marR="0" lvl="0" indent="0" algn="l" rtl="0">
              <a:lnSpc>
                <a:spcPct val="90000"/>
              </a:lnSpc>
              <a:spcBef>
                <a:spcPts val="0"/>
              </a:spcBef>
              <a:buNone/>
            </a:pPr>
            <a:endParaRPr sz="1200" b="0" i="0" u="sng" strike="noStrike" cap="none" baseline="0">
              <a:solidFill>
                <a:schemeClr val="hlink"/>
              </a:solidFill>
              <a:latin typeface="Calibri"/>
              <a:ea typeface="Calibri"/>
              <a:cs typeface="Calibri"/>
              <a:sym typeface="Calibri"/>
              <a:hlinkClick r:id="rId3"/>
            </a:endParaRPr>
          </a:p>
          <a:p>
            <a:pPr marL="0" marR="0" lvl="0" indent="0" algn="l" rtl="0">
              <a:lnSpc>
                <a:spcPct val="90000"/>
              </a:lnSpc>
              <a:spcBef>
                <a:spcPts val="0"/>
              </a:spcBef>
              <a:buSzPct val="25000"/>
              <a:buNone/>
            </a:pPr>
            <a:r>
              <a:rPr lang="en-US" sz="1200" b="0" i="0" u="sng" strike="noStrike" cap="none" baseline="0">
                <a:solidFill>
                  <a:schemeClr val="hlink"/>
                </a:solidFill>
                <a:latin typeface="Calibri"/>
                <a:ea typeface="Calibri"/>
                <a:cs typeface="Calibri"/>
                <a:sym typeface="Calibri"/>
                <a:hlinkClick r:id="rId3"/>
              </a:rPr>
              <a:t>http://www.youtube.com/watch?v=6JfHB2cruJU-</a:t>
            </a:r>
            <a:r>
              <a:rPr lang="en-US" sz="1200" b="0" i="0" u="none" strike="noStrike" cap="none" baseline="0">
                <a:solidFill>
                  <a:schemeClr val="dk1"/>
                </a:solidFill>
                <a:latin typeface="Calibri"/>
                <a:ea typeface="Calibri"/>
                <a:cs typeface="Calibri"/>
                <a:sym typeface="Calibri"/>
              </a:rPr>
              <a:t> Kids See Kids Do</a:t>
            </a:r>
          </a:p>
          <a:p>
            <a:pPr marL="0" marR="0" lvl="0" indent="0" algn="l" rtl="0">
              <a:lnSpc>
                <a:spcPct val="90000"/>
              </a:lnSpc>
              <a:spcBef>
                <a:spcPts val="0"/>
              </a:spcBef>
              <a:buSzPct val="25000"/>
              <a:buNone/>
            </a:pPr>
            <a:r>
              <a:rPr lang="en-US" sz="1200" b="0" i="0" u="none" strike="noStrike" cap="none" baseline="0">
                <a:solidFill>
                  <a:schemeClr val="dk1"/>
                </a:solidFill>
                <a:latin typeface="Calibri"/>
                <a:ea typeface="Calibri"/>
                <a:cs typeface="Calibri"/>
                <a:sym typeface="Calibri"/>
              </a:rPr>
              <a:t> </a:t>
            </a:r>
          </a:p>
          <a:p>
            <a:pPr marL="0" marR="0" lvl="0" indent="0" algn="l" rtl="0">
              <a:lnSpc>
                <a:spcPct val="90000"/>
              </a:lnSpc>
              <a:spcBef>
                <a:spcPts val="0"/>
              </a:spcBef>
              <a:buSzPct val="25000"/>
              <a:buNone/>
            </a:pPr>
            <a:r>
              <a:rPr lang="en-US" sz="1200" b="0" i="0" u="sng" strike="noStrike" cap="none" baseline="0">
                <a:solidFill>
                  <a:schemeClr val="hlink"/>
                </a:solidFill>
                <a:latin typeface="Calibri"/>
                <a:ea typeface="Calibri"/>
                <a:cs typeface="Calibri"/>
                <a:sym typeface="Calibri"/>
                <a:hlinkClick r:id="rId4"/>
              </a:rPr>
              <a:t>http://www.youtube.com/watch?v=WjpBa_4tXmM-</a:t>
            </a:r>
            <a:r>
              <a:rPr lang="en-US" sz="1200" b="0" i="0" u="none" strike="noStrike" cap="none" baseline="0">
                <a:solidFill>
                  <a:schemeClr val="dk1"/>
                </a:solidFill>
                <a:latin typeface="Calibri"/>
                <a:ea typeface="Calibri"/>
                <a:cs typeface="Calibri"/>
                <a:sym typeface="Calibri"/>
              </a:rPr>
              <a:t> wanna be like you</a:t>
            </a:r>
          </a:p>
          <a:p>
            <a:pPr marL="0" marR="0" lvl="0" indent="0" algn="l" rtl="0">
              <a:lnSpc>
                <a:spcPct val="90000"/>
              </a:lnSpc>
              <a:spcBef>
                <a:spcPts val="0"/>
              </a:spcBef>
              <a:buSzPct val="25000"/>
              <a:buNone/>
            </a:pPr>
            <a:r>
              <a:rPr lang="en-US" sz="1200" b="0" i="0" u="none" strike="noStrike" cap="none" baseline="0">
                <a:solidFill>
                  <a:schemeClr val="dk1"/>
                </a:solidFill>
                <a:latin typeface="Calibri"/>
                <a:ea typeface="Calibri"/>
                <a:cs typeface="Calibri"/>
                <a:sym typeface="Calibri"/>
              </a:rPr>
              <a:t> </a:t>
            </a:r>
          </a:p>
          <a:p>
            <a:pPr marL="0" marR="0" lvl="0" indent="0" algn="l" rtl="0">
              <a:lnSpc>
                <a:spcPct val="90000"/>
              </a:lnSpc>
              <a:spcBef>
                <a:spcPts val="0"/>
              </a:spcBef>
              <a:buSzPct val="25000"/>
              <a:buNone/>
            </a:pPr>
            <a:r>
              <a:rPr lang="en-US" sz="1200" b="0" i="0" u="none" strike="noStrike" cap="none" baseline="0">
                <a:solidFill>
                  <a:schemeClr val="dk1"/>
                </a:solidFill>
                <a:latin typeface="Calibri"/>
                <a:ea typeface="Calibri"/>
                <a:cs typeface="Calibri"/>
                <a:sym typeface="Calibri"/>
              </a:rPr>
              <a:t> </a:t>
            </a:r>
          </a:p>
          <a:p>
            <a:pPr marL="0" marR="0" lvl="0" indent="0" algn="l" rtl="0">
              <a:lnSpc>
                <a:spcPct val="90000"/>
              </a:lnSpc>
              <a:spcBef>
                <a:spcPts val="0"/>
              </a:spcBef>
              <a:buSzPct val="25000"/>
              <a:buNone/>
            </a:pPr>
            <a:r>
              <a:rPr lang="en-US" sz="1200" b="0" i="0" u="sng" strike="noStrike" cap="none" baseline="0">
                <a:solidFill>
                  <a:schemeClr val="hlink"/>
                </a:solidFill>
                <a:latin typeface="Calibri"/>
                <a:ea typeface="Calibri"/>
                <a:cs typeface="Calibri"/>
                <a:sym typeface="Calibri"/>
                <a:hlinkClick r:id="rId5"/>
              </a:rPr>
              <a:t>http://www.youtube.com/watch?v=LqJnk-jYWRM-</a:t>
            </a:r>
            <a:r>
              <a:rPr lang="en-US" sz="1200" b="0" i="0" u="none" strike="noStrike" cap="none" baseline="0">
                <a:solidFill>
                  <a:schemeClr val="dk1"/>
                </a:solidFill>
                <a:latin typeface="Calibri"/>
                <a:ea typeface="Calibri"/>
                <a:cs typeface="Calibri"/>
                <a:sym typeface="Calibri"/>
              </a:rPr>
              <a:t> 4</a:t>
            </a:r>
            <a:r>
              <a:rPr lang="en-US" sz="1200" b="0" i="0" u="none" strike="noStrike" cap="none" baseline="30000">
                <a:solidFill>
                  <a:schemeClr val="dk1"/>
                </a:solidFill>
                <a:latin typeface="Calibri"/>
                <a:ea typeface="Calibri"/>
                <a:cs typeface="Calibri"/>
                <a:sym typeface="Calibri"/>
              </a:rPr>
              <a:t>th</a:t>
            </a:r>
            <a:r>
              <a:rPr lang="en-US" sz="1200" b="0" i="0" u="none" strike="noStrike" cap="none" baseline="0">
                <a:solidFill>
                  <a:schemeClr val="dk1"/>
                </a:solidFill>
                <a:latin typeface="Calibri"/>
                <a:ea typeface="Calibri"/>
                <a:cs typeface="Calibri"/>
                <a:sym typeface="Calibri"/>
              </a:rPr>
              <a:t> grade trailer</a:t>
            </a:r>
          </a:p>
          <a:p>
            <a:pPr marL="0" marR="0" lvl="0" indent="0" algn="l" rtl="0">
              <a:lnSpc>
                <a:spcPct val="90000"/>
              </a:lnSpc>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lnSpc>
                <a:spcPct val="90000"/>
              </a:lnSpc>
              <a:spcBef>
                <a:spcPts val="0"/>
              </a:spcBef>
              <a:buSzPct val="25000"/>
              <a:buNone/>
            </a:pPr>
            <a:r>
              <a:rPr lang="en-US" sz="1200" b="0" i="0" u="none" strike="noStrike" cap="none" baseline="0">
                <a:solidFill>
                  <a:schemeClr val="dk1"/>
                </a:solidFill>
                <a:latin typeface="Calibri"/>
                <a:ea typeface="Calibri"/>
                <a:cs typeface="Calibri"/>
                <a:sym typeface="Calibri"/>
              </a:rPr>
              <a:t>In this month’s The Mind by Scientific American, Robert Epstein presents the results of a research study of 2,000 parents about what makes a good parent.</a:t>
            </a:r>
            <a:r>
              <a:rPr lang="en-US" sz="1200" b="0" i="0" u="sng" strike="noStrike" cap="none" baseline="0">
                <a:solidFill>
                  <a:schemeClr val="hlink"/>
                </a:solidFill>
                <a:latin typeface="Calibri"/>
                <a:ea typeface="Calibri"/>
                <a:cs typeface="Calibri"/>
                <a:sym typeface="Calibri"/>
                <a:hlinkClick r:id="rId6"/>
              </a:rPr>
              <a:t>Psychologists have found that children really "do as parents do, not as they say." Being a positive role model for good behavior is far more powerful than specific training or disciplinary measures in raising children. These processes of identification and imitation overshadow any statements, rules, and prescriptions for good behavior. Children develop behaviors through observing their parents in day-to-day life. Every behavior that a parent engages in should be worthy of imitating because children will imitate it.Bruno Bettelheim's observed, “While most parents are ready to teach their children </a:t>
            </a:r>
            <a:r>
              <a:rPr lang="en-US" sz="1200" b="0" i="0" u="sng" strike="noStrike" cap="none" baseline="0">
                <a:solidFill>
                  <a:schemeClr val="hlink"/>
                </a:solidFill>
                <a:latin typeface="Calibri"/>
                <a:ea typeface="Calibri"/>
                <a:cs typeface="Calibri"/>
                <a:sym typeface="Calibri"/>
                <a:hlinkClick r:id="rId7"/>
              </a:rPr>
              <a:t>discipline and know that they are the ones to do so, they are less ready to accept the idea that they can teach only by example.” Parents who are congenial, non-defensive, nonintrusive, consistent, and generous have a positive impact on their child's </a:t>
            </a:r>
            <a:r>
              <a:rPr lang="en-US" sz="1200" b="0" i="0" u="sng" strike="noStrike" cap="none" baseline="0">
                <a:solidFill>
                  <a:schemeClr val="hlink"/>
                </a:solidFill>
                <a:latin typeface="Calibri"/>
                <a:ea typeface="Calibri"/>
                <a:cs typeface="Calibri"/>
                <a:sym typeface="Calibri"/>
                <a:hlinkClick r:id="rId8"/>
              </a:rPr>
              <a:t>personality.</a:t>
            </a:r>
            <a:r>
              <a:rPr lang="en-US" sz="1200" b="0" i="0" u="none" strike="noStrike" cap="none" baseline="0">
                <a:solidFill>
                  <a:schemeClr val="dk1"/>
                </a:solidFill>
                <a:latin typeface="Calibri"/>
                <a:ea typeface="Calibri"/>
                <a:cs typeface="Calibri"/>
                <a:sym typeface="Calibri"/>
              </a:rPr>
              <a:t> The fact that our children are looking to us to see how to be is enough of a reason for us to focus on our development as a person. Only if we have developed integrity in the way we live our own lives will we be able to provide our offspring with the necessary model for mature, adult functioning. </a:t>
            </a:r>
          </a:p>
          <a:p>
            <a:pPr marL="0" marR="0" lvl="0" indent="0" algn="l" rtl="0">
              <a:lnSpc>
                <a:spcPct val="90000"/>
              </a:lnSpc>
              <a:spcBef>
                <a:spcPts val="0"/>
              </a:spcBef>
              <a:buSzPct val="25000"/>
              <a:buNone/>
            </a:pPr>
            <a:r>
              <a:rPr lang="en-US" sz="1200" b="0" i="0" u="none" strike="noStrike" cap="none" baseline="0">
                <a:solidFill>
                  <a:schemeClr val="dk1"/>
                </a:solidFill>
                <a:latin typeface="Calibri"/>
                <a:ea typeface="Calibri"/>
                <a:cs typeface="Calibri"/>
                <a:sym typeface="Calibri"/>
              </a:rPr>
              <a:t> http://www.psychologytoday.com/basics/education</a:t>
            </a:r>
          </a:p>
          <a:p>
            <a:pPr marL="0" marR="0" lvl="0" indent="0" algn="l" rtl="0">
              <a:lnSpc>
                <a:spcPct val="90000"/>
              </a:lnSpc>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lnSpc>
                <a:spcPct val="90000"/>
              </a:lnSpc>
              <a:spcBef>
                <a:spcPts val="0"/>
              </a:spcBef>
              <a:buNone/>
            </a:pPr>
            <a:endParaRPr sz="1200" b="0" i="0" u="none" strike="noStrike" cap="none" baseline="0">
              <a:solidFill>
                <a:schemeClr val="dk1"/>
              </a:solidFill>
              <a:latin typeface="Calibri"/>
              <a:ea typeface="Calibri"/>
              <a:cs typeface="Calibri"/>
              <a:sym typeface="Calibri"/>
            </a:endParaRPr>
          </a:p>
        </p:txBody>
      </p:sp>
      <p:sp>
        <p:nvSpPr>
          <p:cNvPr id="291" name="Shape 29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13"/>
        <p:cNvGrpSpPr/>
        <p:nvPr/>
      </p:nvGrpSpPr>
      <p:grpSpPr>
        <a:xfrm>
          <a:off x="0" y="0"/>
          <a:ext cx="0" cy="0"/>
          <a:chOff x="0" y="0"/>
          <a:chExt cx="0" cy="0"/>
        </a:xfrm>
      </p:grpSpPr>
      <p:sp>
        <p:nvSpPr>
          <p:cNvPr id="314" name="Shape 3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15" name="Shape 31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316" name="Shape 31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24" name="Shape 32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325" name="Shape 32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2"/>
        <p:cNvGrpSpPr/>
        <p:nvPr/>
      </p:nvGrpSpPr>
      <p:grpSpPr>
        <a:xfrm>
          <a:off x="0" y="0"/>
          <a:ext cx="0" cy="0"/>
          <a:chOff x="0" y="0"/>
          <a:chExt cx="0" cy="0"/>
        </a:xfrm>
      </p:grpSpPr>
      <p:sp>
        <p:nvSpPr>
          <p:cNvPr id="133" name="Shape 1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In our workshop today we</a:t>
            </a:r>
            <a:r>
              <a:rPr lang="en-US" baseline="0" dirty="0" smtClean="0"/>
              <a:t> will be sharing how the C3 has inspired us and given us a framework for rethinking civic education in the state of Hawaii. Here is the agenda for today’s workshop. We will start by giving you a bit of background on how the four us came together. Next we will invite you to participate in a prompt day related to our workshop’s compelling questions. And then for the bulk of the presentation we will share three innovative approaches to civic education that currently being used in Hawaii. Then we will have an opportunity for your questions and reflection. </a:t>
            </a:r>
            <a:endParaRPr dirty="0"/>
          </a:p>
        </p:txBody>
      </p:sp>
      <p:sp>
        <p:nvSpPr>
          <p:cNvPr id="134" name="Shape 1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33" name="Shape 33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334" name="Shape 33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42" name="Shape 34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343" name="Shape 34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49"/>
        <p:cNvGrpSpPr/>
        <p:nvPr/>
      </p:nvGrpSpPr>
      <p:grpSpPr>
        <a:xfrm>
          <a:off x="0" y="0"/>
          <a:ext cx="0" cy="0"/>
          <a:chOff x="0" y="0"/>
          <a:chExt cx="0" cy="0"/>
        </a:xfrm>
      </p:grpSpPr>
      <p:sp>
        <p:nvSpPr>
          <p:cNvPr id="350" name="Shape 3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51" name="Shape 3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352" name="Shape 3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60" name="Shape 36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361" name="Shape 36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68" name="Shape 36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369" name="Shape 36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Backdoor </a:t>
            </a:r>
            <a:endParaRPr lang="en-US" dirty="0"/>
          </a:p>
        </p:txBody>
      </p:sp>
      <p:sp>
        <p:nvSpPr>
          <p:cNvPr id="4" name="Slide Number Placeholder 3"/>
          <p:cNvSpPr>
            <a:spLocks noGrp="1"/>
          </p:cNvSpPr>
          <p:nvPr>
            <p:ph type="sldNum" sz="quarter" idx="10"/>
          </p:nvPr>
        </p:nvSpPr>
        <p:spPr/>
        <p:txBody>
          <a:bodyPr/>
          <a:lstStyle/>
          <a:p>
            <a:fld id="{BD0C343C-917F-7941-91B7-CA09445F7CA1}" type="slidenum">
              <a:rPr lang="en-US" smtClean="0"/>
              <a:pPr/>
              <a:t>25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88940252"/>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2007 article proposed creating</a:t>
            </a:r>
            <a:r>
              <a:rPr lang="en-US" baseline="0" dirty="0" smtClean="0"/>
              <a:t> a new concept, CMC, REVISIT</a:t>
            </a:r>
          </a:p>
          <a:p>
            <a:r>
              <a:rPr lang="en-US" baseline="0" dirty="0" smtClean="0"/>
              <a:t>Example of CMC – </a:t>
            </a:r>
            <a:r>
              <a:rPr lang="en-US" baseline="0" dirty="0" err="1" smtClean="0"/>
              <a:t>TT’s</a:t>
            </a:r>
            <a:r>
              <a:rPr lang="en-US" baseline="0" dirty="0" smtClean="0"/>
              <a:t> PDA </a:t>
            </a:r>
          </a:p>
          <a:p>
            <a:r>
              <a:rPr lang="en-US" baseline="0" dirty="0" smtClean="0"/>
              <a:t>Always familiar with TT as a first grade teach in Oakland, invited to participate in a pilot study of PDA</a:t>
            </a:r>
            <a:endParaRPr lang="en-US" dirty="0" smtClean="0"/>
          </a:p>
          <a:p>
            <a:endParaRPr lang="en-US" dirty="0"/>
          </a:p>
        </p:txBody>
      </p:sp>
      <p:sp>
        <p:nvSpPr>
          <p:cNvPr id="4" name="Slide Number Placeholder 3"/>
          <p:cNvSpPr>
            <a:spLocks noGrp="1"/>
          </p:cNvSpPr>
          <p:nvPr>
            <p:ph type="sldNum" idx="10"/>
          </p:nvPr>
        </p:nvSpPr>
        <p:spPr/>
        <p:txBody>
          <a:bodyPr/>
          <a:lstStyle/>
          <a:p>
            <a:pPr marL="0" lvl="0" indent="-88900">
              <a:spcBef>
                <a:spcPts val="0"/>
              </a:spcBef>
              <a:buClr>
                <a:srgbClr val="000000"/>
              </a:buClr>
              <a:buFont typeface="Arial"/>
              <a:buChar char="●"/>
            </a:pPr>
            <a:endParaRPr lang="en-US" smtClean="0"/>
          </a:p>
          <a:p>
            <a:pPr marL="457200" lvl="1" indent="-88900">
              <a:spcBef>
                <a:spcPts val="0"/>
              </a:spcBef>
              <a:buClr>
                <a:srgbClr val="000000"/>
              </a:buClr>
              <a:buFont typeface="Courier New"/>
              <a:buChar char="o"/>
            </a:pPr>
            <a:endParaRPr lang="en-US" smtClean="0"/>
          </a:p>
          <a:p>
            <a:pPr marL="914400" lvl="2" indent="-88900">
              <a:spcBef>
                <a:spcPts val="0"/>
              </a:spcBef>
              <a:buClr>
                <a:srgbClr val="000000"/>
              </a:buClr>
              <a:buFont typeface="Wingdings"/>
              <a:buChar char="§"/>
            </a:pPr>
            <a:endParaRPr lang="en-US" smtClean="0"/>
          </a:p>
          <a:p>
            <a:pPr marL="1371600" lvl="3" indent="-88900">
              <a:spcBef>
                <a:spcPts val="0"/>
              </a:spcBef>
              <a:buClr>
                <a:srgbClr val="000000"/>
              </a:buClr>
              <a:buFont typeface="Arial"/>
              <a:buChar char="●"/>
            </a:pPr>
            <a:endParaRPr lang="en-US" smtClean="0"/>
          </a:p>
          <a:p>
            <a:pPr marL="1828800" lvl="4" indent="-88900">
              <a:spcBef>
                <a:spcPts val="0"/>
              </a:spcBef>
              <a:buClr>
                <a:srgbClr val="000000"/>
              </a:buClr>
              <a:buFont typeface="Courier New"/>
              <a:buChar char="o"/>
            </a:pPr>
            <a:endParaRPr lang="en-US" smtClean="0"/>
          </a:p>
          <a:p>
            <a:pPr marL="2286000" lvl="5" indent="-88900">
              <a:spcBef>
                <a:spcPts val="0"/>
              </a:spcBef>
              <a:buClr>
                <a:srgbClr val="000000"/>
              </a:buClr>
              <a:buFont typeface="Wingdings"/>
              <a:buChar char="§"/>
            </a:pPr>
            <a:endParaRPr lang="en-US" smtClean="0"/>
          </a:p>
          <a:p>
            <a:pPr marL="2743200" lvl="6" indent="-88900">
              <a:spcBef>
                <a:spcPts val="0"/>
              </a:spcBef>
              <a:buClr>
                <a:srgbClr val="000000"/>
              </a:buClr>
              <a:buFont typeface="Arial"/>
              <a:buChar char="●"/>
            </a:pPr>
            <a:endParaRPr lang="en-US" smtClean="0"/>
          </a:p>
          <a:p>
            <a:pPr marL="3200400" lvl="7" indent="-88900">
              <a:spcBef>
                <a:spcPts val="0"/>
              </a:spcBef>
              <a:buClr>
                <a:srgbClr val="000000"/>
              </a:buClr>
              <a:buFont typeface="Courier New"/>
              <a:buChar char="o"/>
            </a:pPr>
            <a:endParaRPr lang="en-US" smtClean="0"/>
          </a:p>
          <a:p>
            <a:pPr marL="3657600" lvl="8" indent="-88900">
              <a:spcBef>
                <a:spcPts val="0"/>
              </a:spcBef>
              <a:buClr>
                <a:srgbClr val="000000"/>
              </a:buClr>
              <a:buFont typeface="Wingdings"/>
              <a:buChar char="§"/>
            </a:pP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Begin</a:t>
            </a:r>
            <a:r>
              <a:rPr lang="en-US" baseline="0" dirty="0" smtClean="0"/>
              <a:t> with comparing two fields</a:t>
            </a:r>
            <a:endParaRPr lang="en-US" dirty="0"/>
          </a:p>
        </p:txBody>
      </p:sp>
      <p:sp>
        <p:nvSpPr>
          <p:cNvPr id="4" name="Slide Number Placeholder 3"/>
          <p:cNvSpPr>
            <a:spLocks noGrp="1"/>
          </p:cNvSpPr>
          <p:nvPr>
            <p:ph type="sldNum" idx="10"/>
          </p:nvPr>
        </p:nvSpPr>
        <p:spPr/>
        <p:txBody>
          <a:bodyPr/>
          <a:lstStyle/>
          <a:p>
            <a:pPr marL="0" lvl="0" indent="-88900">
              <a:spcBef>
                <a:spcPts val="0"/>
              </a:spcBef>
              <a:buClr>
                <a:srgbClr val="000000"/>
              </a:buClr>
              <a:buFont typeface="Arial"/>
              <a:buChar char="●"/>
            </a:pPr>
            <a:endParaRPr lang="en-US" smtClean="0"/>
          </a:p>
          <a:p>
            <a:pPr marL="457200" lvl="1" indent="-88900">
              <a:spcBef>
                <a:spcPts val="0"/>
              </a:spcBef>
              <a:buClr>
                <a:srgbClr val="000000"/>
              </a:buClr>
              <a:buFont typeface="Courier New"/>
              <a:buChar char="o"/>
            </a:pPr>
            <a:endParaRPr lang="en-US" smtClean="0"/>
          </a:p>
          <a:p>
            <a:pPr marL="914400" lvl="2" indent="-88900">
              <a:spcBef>
                <a:spcPts val="0"/>
              </a:spcBef>
              <a:buClr>
                <a:srgbClr val="000000"/>
              </a:buClr>
              <a:buFont typeface="Wingdings"/>
              <a:buChar char="§"/>
            </a:pPr>
            <a:endParaRPr lang="en-US" smtClean="0"/>
          </a:p>
          <a:p>
            <a:pPr marL="1371600" lvl="3" indent="-88900">
              <a:spcBef>
                <a:spcPts val="0"/>
              </a:spcBef>
              <a:buClr>
                <a:srgbClr val="000000"/>
              </a:buClr>
              <a:buFont typeface="Arial"/>
              <a:buChar char="●"/>
            </a:pPr>
            <a:endParaRPr lang="en-US" smtClean="0"/>
          </a:p>
          <a:p>
            <a:pPr marL="1828800" lvl="4" indent="-88900">
              <a:spcBef>
                <a:spcPts val="0"/>
              </a:spcBef>
              <a:buClr>
                <a:srgbClr val="000000"/>
              </a:buClr>
              <a:buFont typeface="Courier New"/>
              <a:buChar char="o"/>
            </a:pPr>
            <a:endParaRPr lang="en-US" smtClean="0"/>
          </a:p>
          <a:p>
            <a:pPr marL="2286000" lvl="5" indent="-88900">
              <a:spcBef>
                <a:spcPts val="0"/>
              </a:spcBef>
              <a:buClr>
                <a:srgbClr val="000000"/>
              </a:buClr>
              <a:buFont typeface="Wingdings"/>
              <a:buChar char="§"/>
            </a:pPr>
            <a:endParaRPr lang="en-US" smtClean="0"/>
          </a:p>
          <a:p>
            <a:pPr marL="2743200" lvl="6" indent="-88900">
              <a:spcBef>
                <a:spcPts val="0"/>
              </a:spcBef>
              <a:buClr>
                <a:srgbClr val="000000"/>
              </a:buClr>
              <a:buFont typeface="Arial"/>
              <a:buChar char="●"/>
            </a:pPr>
            <a:endParaRPr lang="en-US" smtClean="0"/>
          </a:p>
          <a:p>
            <a:pPr marL="3200400" lvl="7" indent="-88900">
              <a:spcBef>
                <a:spcPts val="0"/>
              </a:spcBef>
              <a:buClr>
                <a:srgbClr val="000000"/>
              </a:buClr>
              <a:buFont typeface="Courier New"/>
              <a:buChar char="o"/>
            </a:pPr>
            <a:endParaRPr lang="en-US" smtClean="0"/>
          </a:p>
          <a:p>
            <a:pPr marL="3657600" lvl="8" indent="-88900">
              <a:spcBef>
                <a:spcPts val="0"/>
              </a:spcBef>
              <a:buClr>
                <a:srgbClr val="000000"/>
              </a:buClr>
              <a:buFont typeface="Wingdings"/>
              <a:buChar char="§"/>
            </a:pP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5DF77F-1431-604A-85CF-B326873F2B61}" type="slidenum">
              <a:rPr lang="en-US"/>
              <a:pPr/>
              <a:t>28</a:t>
            </a:fld>
            <a:endParaRPr lang="en-US"/>
          </a:p>
        </p:txBody>
      </p:sp>
      <p:sp>
        <p:nvSpPr>
          <p:cNvPr id="161794"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61795" name="Rectangle 3"/>
          <p:cNvSpPr>
            <a:spLocks noGrp="1" noChangeArrowheads="1"/>
          </p:cNvSpPr>
          <p:nvPr>
            <p:ph type="body" idx="1"/>
          </p:nvPr>
        </p:nvSpPr>
        <p:spPr/>
        <p:txBody>
          <a:bodyPr/>
          <a:lstStyle/>
          <a:p>
            <a:r>
              <a:rPr lang="en-US"/>
              <a:t>One area of disconnect/schism can be seen in the kind of language the different disciplines use.</a:t>
            </a:r>
          </a:p>
          <a:p>
            <a:r>
              <a:rPr lang="en-US"/>
              <a:t>We may be talking about similar goals, but the concepts and discourse we use are similar, yet different.</a:t>
            </a:r>
          </a:p>
          <a:p>
            <a:r>
              <a:rPr lang="en-US"/>
              <a:t>Not only pay attention to what is said, but who is saying it. The perspectives AND history behind usage of words.</a:t>
            </a:r>
          </a:p>
          <a:p>
            <a:r>
              <a:rPr lang="en-US"/>
              <a:t>Traditionally… </a:t>
            </a:r>
          </a:p>
          <a:p>
            <a:endParaRPr lang="en-US"/>
          </a:p>
          <a:p>
            <a:r>
              <a:rPr lang="en-US"/>
              <a:t>Justice – matter of equal opportunities for every individual to pursue</a:t>
            </a:r>
          </a:p>
          <a:p>
            <a:r>
              <a:rPr lang="en-US"/>
              <a:t>Social Justice – equal access and equity (addressing specific needs of disenfranchised groups)</a:t>
            </a:r>
          </a:p>
          <a:p>
            <a:endParaRPr lang="en-US"/>
          </a:p>
          <a:p>
            <a:r>
              <a:rPr lang="en-US"/>
              <a:t>As Antonia Darder said, </a:t>
            </a:r>
            <a:r>
              <a:rPr lang="ja-JP" altLang="en-US">
                <a:latin typeface="Arial"/>
              </a:rPr>
              <a:t>“</a:t>
            </a:r>
            <a:r>
              <a:rPr lang="en-US"/>
              <a:t>We must conduct vigilent reflection of how we use language.</a:t>
            </a:r>
            <a:r>
              <a:rPr lang="ja-JP" altLang="en-US">
                <a:latin typeface="Arial"/>
              </a:rPr>
              <a:t>”</a:t>
            </a:r>
            <a:endParaRPr lang="en-US"/>
          </a:p>
          <a:p>
            <a:endParaRPr lang="en-US"/>
          </a:p>
          <a:p>
            <a:r>
              <a:rPr lang="en-US"/>
              <a:t>Challenge the dichotomy</a:t>
            </a:r>
          </a:p>
          <a:p>
            <a:endParaRPr lang="en-US"/>
          </a:p>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Look at how</a:t>
            </a:r>
            <a:r>
              <a:rPr lang="en-US" baseline="0" dirty="0" smtClean="0"/>
              <a:t> civic education and us history is being taught</a:t>
            </a:r>
            <a:endParaRPr lang="en-US" dirty="0"/>
          </a:p>
        </p:txBody>
      </p:sp>
      <p:sp>
        <p:nvSpPr>
          <p:cNvPr id="4" name="Slide Number Placeholder 3"/>
          <p:cNvSpPr>
            <a:spLocks noGrp="1"/>
          </p:cNvSpPr>
          <p:nvPr>
            <p:ph type="sldNum" idx="10"/>
          </p:nvPr>
        </p:nvSpPr>
        <p:spPr/>
        <p:txBody>
          <a:bodyPr/>
          <a:lstStyle/>
          <a:p>
            <a:pPr marL="0" lvl="0" indent="-88900">
              <a:spcBef>
                <a:spcPts val="0"/>
              </a:spcBef>
              <a:buClr>
                <a:srgbClr val="000000"/>
              </a:buClr>
              <a:buFont typeface="Arial"/>
              <a:buChar char="●"/>
            </a:pPr>
            <a:endParaRPr lang="en-US" smtClean="0"/>
          </a:p>
          <a:p>
            <a:pPr marL="457200" lvl="1" indent="-88900">
              <a:spcBef>
                <a:spcPts val="0"/>
              </a:spcBef>
              <a:buClr>
                <a:srgbClr val="000000"/>
              </a:buClr>
              <a:buFont typeface="Courier New"/>
              <a:buChar char="o"/>
            </a:pPr>
            <a:endParaRPr lang="en-US" smtClean="0"/>
          </a:p>
          <a:p>
            <a:pPr marL="914400" lvl="2" indent="-88900">
              <a:spcBef>
                <a:spcPts val="0"/>
              </a:spcBef>
              <a:buClr>
                <a:srgbClr val="000000"/>
              </a:buClr>
              <a:buFont typeface="Wingdings"/>
              <a:buChar char="§"/>
            </a:pPr>
            <a:endParaRPr lang="en-US" smtClean="0"/>
          </a:p>
          <a:p>
            <a:pPr marL="1371600" lvl="3" indent="-88900">
              <a:spcBef>
                <a:spcPts val="0"/>
              </a:spcBef>
              <a:buClr>
                <a:srgbClr val="000000"/>
              </a:buClr>
              <a:buFont typeface="Arial"/>
              <a:buChar char="●"/>
            </a:pPr>
            <a:endParaRPr lang="en-US" smtClean="0"/>
          </a:p>
          <a:p>
            <a:pPr marL="1828800" lvl="4" indent="-88900">
              <a:spcBef>
                <a:spcPts val="0"/>
              </a:spcBef>
              <a:buClr>
                <a:srgbClr val="000000"/>
              </a:buClr>
              <a:buFont typeface="Courier New"/>
              <a:buChar char="o"/>
            </a:pPr>
            <a:endParaRPr lang="en-US" smtClean="0"/>
          </a:p>
          <a:p>
            <a:pPr marL="2286000" lvl="5" indent="-88900">
              <a:spcBef>
                <a:spcPts val="0"/>
              </a:spcBef>
              <a:buClr>
                <a:srgbClr val="000000"/>
              </a:buClr>
              <a:buFont typeface="Wingdings"/>
              <a:buChar char="§"/>
            </a:pPr>
            <a:endParaRPr lang="en-US" smtClean="0"/>
          </a:p>
          <a:p>
            <a:pPr marL="2743200" lvl="6" indent="-88900">
              <a:spcBef>
                <a:spcPts val="0"/>
              </a:spcBef>
              <a:buClr>
                <a:srgbClr val="000000"/>
              </a:buClr>
              <a:buFont typeface="Arial"/>
              <a:buChar char="●"/>
            </a:pPr>
            <a:endParaRPr lang="en-US" smtClean="0"/>
          </a:p>
          <a:p>
            <a:pPr marL="3200400" lvl="7" indent="-88900">
              <a:spcBef>
                <a:spcPts val="0"/>
              </a:spcBef>
              <a:buClr>
                <a:srgbClr val="000000"/>
              </a:buClr>
              <a:buFont typeface="Courier New"/>
              <a:buChar char="o"/>
            </a:pPr>
            <a:endParaRPr lang="en-US" smtClean="0"/>
          </a:p>
          <a:p>
            <a:pPr marL="3657600" lvl="8" indent="-88900">
              <a:spcBef>
                <a:spcPts val="0"/>
              </a:spcBef>
              <a:buClr>
                <a:srgbClr val="000000"/>
              </a:buClr>
              <a:buFont typeface="Wingdings"/>
              <a:buChar char="§"/>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So here is a little bit of history to describe how the four of us reconnected with one another. In the summer 2011….why did we value this so much?  How do we connect with the community to an even greater value in social studies? This is our </a:t>
            </a:r>
            <a:r>
              <a:rPr lang="en-US" sz="1200" b="0" i="0" u="none" strike="noStrike" cap="none" baseline="0" dirty="0" err="1" smtClean="0">
                <a:solidFill>
                  <a:schemeClr val="dk1"/>
                </a:solidFill>
                <a:latin typeface="Calibri"/>
                <a:ea typeface="Calibri"/>
                <a:cs typeface="Calibri"/>
                <a:sym typeface="Calibri"/>
              </a:rPr>
              <a:t>journery</a:t>
            </a:r>
            <a:r>
              <a:rPr lang="en-US" sz="1200" b="0" i="0" u="none" strike="noStrike" cap="none" baseline="0" dirty="0" smtClean="0">
                <a:solidFill>
                  <a:schemeClr val="dk1"/>
                </a:solidFill>
                <a:latin typeface="Calibri"/>
                <a:ea typeface="Calibri"/>
                <a:cs typeface="Calibri"/>
                <a:sym typeface="Calibri"/>
              </a:rPr>
              <a:t> together to answer that question.</a:t>
            </a:r>
            <a:endParaRPr lang="en-US" sz="1200" b="0" i="0" u="none" strike="noStrike" cap="none" baseline="0" dirty="0">
              <a:solidFill>
                <a:schemeClr val="dk1"/>
              </a:solidFill>
              <a:latin typeface="Calibri"/>
              <a:ea typeface="Calibri"/>
              <a:cs typeface="Calibri"/>
              <a:sym typeface="Calibri"/>
            </a:endParaRPr>
          </a:p>
        </p:txBody>
      </p:sp>
      <p:sp>
        <p:nvSpPr>
          <p:cNvPr id="144" name="Shape 14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Overlaid with vision</a:t>
            </a:r>
            <a:r>
              <a:rPr lang="en-US" baseline="0" dirty="0" smtClean="0"/>
              <a:t> of United States</a:t>
            </a:r>
          </a:p>
          <a:p>
            <a:r>
              <a:rPr lang="en-US" baseline="0" dirty="0" smtClean="0"/>
              <a:t>Are we an achieved democracy or are we on a path?</a:t>
            </a:r>
          </a:p>
          <a:p>
            <a:r>
              <a:rPr lang="en-US" baseline="0" dirty="0" smtClean="0"/>
              <a:t>Attitudes</a:t>
            </a:r>
          </a:p>
          <a:p>
            <a:endParaRPr lang="en-US" dirty="0"/>
          </a:p>
        </p:txBody>
      </p:sp>
      <p:sp>
        <p:nvSpPr>
          <p:cNvPr id="4" name="Slide Number Placeholder 3"/>
          <p:cNvSpPr>
            <a:spLocks noGrp="1"/>
          </p:cNvSpPr>
          <p:nvPr>
            <p:ph type="sldNum" idx="10"/>
          </p:nvPr>
        </p:nvSpPr>
        <p:spPr/>
        <p:txBody>
          <a:bodyPr/>
          <a:lstStyle/>
          <a:p>
            <a:pPr marL="0" lvl="0" indent="-88900">
              <a:spcBef>
                <a:spcPts val="0"/>
              </a:spcBef>
              <a:buClr>
                <a:srgbClr val="000000"/>
              </a:buClr>
              <a:buFont typeface="Arial"/>
              <a:buChar char="●"/>
            </a:pPr>
            <a:endParaRPr lang="en-US" smtClean="0"/>
          </a:p>
          <a:p>
            <a:pPr marL="457200" lvl="1" indent="-88900">
              <a:spcBef>
                <a:spcPts val="0"/>
              </a:spcBef>
              <a:buClr>
                <a:srgbClr val="000000"/>
              </a:buClr>
              <a:buFont typeface="Courier New"/>
              <a:buChar char="o"/>
            </a:pPr>
            <a:endParaRPr lang="en-US" smtClean="0"/>
          </a:p>
          <a:p>
            <a:pPr marL="914400" lvl="2" indent="-88900">
              <a:spcBef>
                <a:spcPts val="0"/>
              </a:spcBef>
              <a:buClr>
                <a:srgbClr val="000000"/>
              </a:buClr>
              <a:buFont typeface="Wingdings"/>
              <a:buChar char="§"/>
            </a:pPr>
            <a:endParaRPr lang="en-US" smtClean="0"/>
          </a:p>
          <a:p>
            <a:pPr marL="1371600" lvl="3" indent="-88900">
              <a:spcBef>
                <a:spcPts val="0"/>
              </a:spcBef>
              <a:buClr>
                <a:srgbClr val="000000"/>
              </a:buClr>
              <a:buFont typeface="Arial"/>
              <a:buChar char="●"/>
            </a:pPr>
            <a:endParaRPr lang="en-US" smtClean="0"/>
          </a:p>
          <a:p>
            <a:pPr marL="1828800" lvl="4" indent="-88900">
              <a:spcBef>
                <a:spcPts val="0"/>
              </a:spcBef>
              <a:buClr>
                <a:srgbClr val="000000"/>
              </a:buClr>
              <a:buFont typeface="Courier New"/>
              <a:buChar char="o"/>
            </a:pPr>
            <a:endParaRPr lang="en-US" smtClean="0"/>
          </a:p>
          <a:p>
            <a:pPr marL="2286000" lvl="5" indent="-88900">
              <a:spcBef>
                <a:spcPts val="0"/>
              </a:spcBef>
              <a:buClr>
                <a:srgbClr val="000000"/>
              </a:buClr>
              <a:buFont typeface="Wingdings"/>
              <a:buChar char="§"/>
            </a:pPr>
            <a:endParaRPr lang="en-US" smtClean="0"/>
          </a:p>
          <a:p>
            <a:pPr marL="2743200" lvl="6" indent="-88900">
              <a:spcBef>
                <a:spcPts val="0"/>
              </a:spcBef>
              <a:buClr>
                <a:srgbClr val="000000"/>
              </a:buClr>
              <a:buFont typeface="Arial"/>
              <a:buChar char="●"/>
            </a:pPr>
            <a:endParaRPr lang="en-US" smtClean="0"/>
          </a:p>
          <a:p>
            <a:pPr marL="3200400" lvl="7" indent="-88900">
              <a:spcBef>
                <a:spcPts val="0"/>
              </a:spcBef>
              <a:buClr>
                <a:srgbClr val="000000"/>
              </a:buClr>
              <a:buFont typeface="Courier New"/>
              <a:buChar char="o"/>
            </a:pPr>
            <a:endParaRPr lang="en-US" smtClean="0"/>
          </a:p>
          <a:p>
            <a:pPr marL="3657600" lvl="8" indent="-88900">
              <a:spcBef>
                <a:spcPts val="0"/>
              </a:spcBef>
              <a:buClr>
                <a:srgbClr val="000000"/>
              </a:buClr>
              <a:buFont typeface="Wingdings"/>
              <a:buChar char="§"/>
            </a:pP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Critical-Diversity – Banks, Parker’s notions of democracy and difference</a:t>
            </a:r>
          </a:p>
          <a:p>
            <a:r>
              <a:rPr lang="en-US" dirty="0" smtClean="0"/>
              <a:t>Non-critical –</a:t>
            </a:r>
            <a:r>
              <a:rPr lang="en-US" baseline="0" dirty="0" smtClean="0"/>
              <a:t> Diversity – Hirsch  disadvantaged background lack cultural literacy</a:t>
            </a:r>
          </a:p>
          <a:p>
            <a:r>
              <a:rPr lang="en-US" baseline="0" dirty="0" smtClean="0"/>
              <a:t>Non-critical – Unity – “citizenship transmitters”</a:t>
            </a:r>
          </a:p>
          <a:p>
            <a:r>
              <a:rPr lang="en-US" baseline="0" dirty="0" smtClean="0"/>
              <a:t>Critical-Unity – </a:t>
            </a:r>
            <a:r>
              <a:rPr lang="en-US" baseline="0" dirty="0" err="1" smtClean="0"/>
              <a:t>Gagon</a:t>
            </a:r>
            <a:r>
              <a:rPr lang="en-US" baseline="0" dirty="0" smtClean="0"/>
              <a:t> – lauds achievement of Western </a:t>
            </a:r>
            <a:r>
              <a:rPr lang="en-US" baseline="0" dirty="0" err="1" smtClean="0"/>
              <a:t>civiclization</a:t>
            </a:r>
            <a:r>
              <a:rPr lang="en-US" baseline="0" dirty="0" smtClean="0"/>
              <a:t>, but examine root causes, effects and shortcomings of those achievements</a:t>
            </a:r>
            <a:endParaRPr lang="en-US" dirty="0" smtClean="0"/>
          </a:p>
          <a:p>
            <a:endParaRPr lang="en-US" dirty="0"/>
          </a:p>
        </p:txBody>
      </p:sp>
      <p:sp>
        <p:nvSpPr>
          <p:cNvPr id="4" name="Slide Number Placeholder 3"/>
          <p:cNvSpPr>
            <a:spLocks noGrp="1"/>
          </p:cNvSpPr>
          <p:nvPr>
            <p:ph type="sldNum" idx="10"/>
          </p:nvPr>
        </p:nvSpPr>
        <p:spPr/>
        <p:txBody>
          <a:bodyPr/>
          <a:lstStyle/>
          <a:p>
            <a:pPr marL="0" lvl="0" indent="-88900">
              <a:spcBef>
                <a:spcPts val="0"/>
              </a:spcBef>
              <a:buClr>
                <a:srgbClr val="000000"/>
              </a:buClr>
              <a:buFont typeface="Arial"/>
              <a:buChar char="●"/>
            </a:pPr>
            <a:endParaRPr lang="en-US" smtClean="0"/>
          </a:p>
          <a:p>
            <a:pPr marL="457200" lvl="1" indent="-88900">
              <a:spcBef>
                <a:spcPts val="0"/>
              </a:spcBef>
              <a:buClr>
                <a:srgbClr val="000000"/>
              </a:buClr>
              <a:buFont typeface="Courier New"/>
              <a:buChar char="o"/>
            </a:pPr>
            <a:endParaRPr lang="en-US" smtClean="0"/>
          </a:p>
          <a:p>
            <a:pPr marL="914400" lvl="2" indent="-88900">
              <a:spcBef>
                <a:spcPts val="0"/>
              </a:spcBef>
              <a:buClr>
                <a:srgbClr val="000000"/>
              </a:buClr>
              <a:buFont typeface="Wingdings"/>
              <a:buChar char="§"/>
            </a:pPr>
            <a:endParaRPr lang="en-US" smtClean="0"/>
          </a:p>
          <a:p>
            <a:pPr marL="1371600" lvl="3" indent="-88900">
              <a:spcBef>
                <a:spcPts val="0"/>
              </a:spcBef>
              <a:buClr>
                <a:srgbClr val="000000"/>
              </a:buClr>
              <a:buFont typeface="Arial"/>
              <a:buChar char="●"/>
            </a:pPr>
            <a:endParaRPr lang="en-US" smtClean="0"/>
          </a:p>
          <a:p>
            <a:pPr marL="1828800" lvl="4" indent="-88900">
              <a:spcBef>
                <a:spcPts val="0"/>
              </a:spcBef>
              <a:buClr>
                <a:srgbClr val="000000"/>
              </a:buClr>
              <a:buFont typeface="Courier New"/>
              <a:buChar char="o"/>
            </a:pPr>
            <a:endParaRPr lang="en-US" smtClean="0"/>
          </a:p>
          <a:p>
            <a:pPr marL="2286000" lvl="5" indent="-88900">
              <a:spcBef>
                <a:spcPts val="0"/>
              </a:spcBef>
              <a:buClr>
                <a:srgbClr val="000000"/>
              </a:buClr>
              <a:buFont typeface="Wingdings"/>
              <a:buChar char="§"/>
            </a:pPr>
            <a:endParaRPr lang="en-US" smtClean="0"/>
          </a:p>
          <a:p>
            <a:pPr marL="2743200" lvl="6" indent="-88900">
              <a:spcBef>
                <a:spcPts val="0"/>
              </a:spcBef>
              <a:buClr>
                <a:srgbClr val="000000"/>
              </a:buClr>
              <a:buFont typeface="Arial"/>
              <a:buChar char="●"/>
            </a:pPr>
            <a:endParaRPr lang="en-US" smtClean="0"/>
          </a:p>
          <a:p>
            <a:pPr marL="3200400" lvl="7" indent="-88900">
              <a:spcBef>
                <a:spcPts val="0"/>
              </a:spcBef>
              <a:buClr>
                <a:srgbClr val="000000"/>
              </a:buClr>
              <a:buFont typeface="Courier New"/>
              <a:buChar char="o"/>
            </a:pPr>
            <a:endParaRPr lang="en-US" smtClean="0"/>
          </a:p>
          <a:p>
            <a:pPr marL="3657600" lvl="8" indent="-88900">
              <a:spcBef>
                <a:spcPts val="0"/>
              </a:spcBef>
              <a:buClr>
                <a:srgbClr val="000000"/>
              </a:buClr>
              <a:buFont typeface="Wingdings"/>
              <a:buChar char="§"/>
            </a:pP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80000"/>
              </a:lnSpc>
              <a:buFont typeface="Wingdings" charset="0"/>
              <a:buNone/>
            </a:pPr>
            <a:r>
              <a:rPr lang="en-US" sz="1200" dirty="0" smtClean="0"/>
              <a:t>Tensions and disagreements are inherent and welcomed in a diverse, democratic, multicultural society.</a:t>
            </a:r>
          </a:p>
          <a:p>
            <a:pPr marL="0" marR="0" indent="0" algn="l" defTabSz="457200" rtl="0" eaLnBrk="1" fontAlgn="auto" latinLnBrk="0" hangingPunct="1">
              <a:lnSpc>
                <a:spcPct val="80000"/>
              </a:lnSpc>
              <a:spcBef>
                <a:spcPts val="0"/>
              </a:spcBef>
              <a:spcAft>
                <a:spcPts val="0"/>
              </a:spcAft>
              <a:buClrTx/>
              <a:buSzTx/>
              <a:buFont typeface="Wingdings" charset="0"/>
              <a:buNone/>
              <a:tabLst/>
              <a:defRPr/>
            </a:pPr>
            <a:r>
              <a:rPr lang="en-US" sz="1200" dirty="0" smtClean="0"/>
              <a:t>Deep care and commitment to humanity.</a:t>
            </a:r>
          </a:p>
          <a:p>
            <a:pPr marL="0" indent="0">
              <a:lnSpc>
                <a:spcPct val="80000"/>
              </a:lnSpc>
              <a:buFont typeface="Wingdings" charset="0"/>
              <a:buNone/>
            </a:pPr>
            <a:endParaRPr lang="en-US" sz="1200" dirty="0"/>
          </a:p>
        </p:txBody>
      </p:sp>
      <p:sp>
        <p:nvSpPr>
          <p:cNvPr id="4" name="Slide Number Placeholder 3"/>
          <p:cNvSpPr>
            <a:spLocks noGrp="1"/>
          </p:cNvSpPr>
          <p:nvPr>
            <p:ph type="sldNum" sz="quarter" idx="10"/>
          </p:nvPr>
        </p:nvSpPr>
        <p:spPr/>
        <p:txBody>
          <a:bodyPr/>
          <a:lstStyle/>
          <a:p>
            <a:fld id="{BD0C343C-917F-7941-91B7-CA09445F7CA1}" type="slidenum">
              <a:rPr lang="en-US" smtClean="0"/>
              <a:pPr/>
              <a:t>33</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76528071"/>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80000"/>
              </a:lnSpc>
              <a:buFont typeface="Wingdings" charset="0"/>
              <a:buNone/>
            </a:pPr>
            <a:r>
              <a:rPr lang="en-US" sz="1200" dirty="0" smtClean="0"/>
              <a:t>Tensions and disagreements are inherent and welcomed in a diverse, democratic, multicultural society.</a:t>
            </a:r>
          </a:p>
          <a:p>
            <a:pPr marL="0" marR="0" indent="0" algn="l" defTabSz="457200" rtl="0" eaLnBrk="1" fontAlgn="auto" latinLnBrk="0" hangingPunct="1">
              <a:lnSpc>
                <a:spcPct val="80000"/>
              </a:lnSpc>
              <a:spcBef>
                <a:spcPts val="0"/>
              </a:spcBef>
              <a:spcAft>
                <a:spcPts val="0"/>
              </a:spcAft>
              <a:buClrTx/>
              <a:buSzTx/>
              <a:buFont typeface="Wingdings" charset="0"/>
              <a:buNone/>
              <a:tabLst/>
              <a:defRPr/>
            </a:pPr>
            <a:r>
              <a:rPr lang="en-US" sz="1200" dirty="0" smtClean="0"/>
              <a:t>Deep care and commitment to humanity.</a:t>
            </a:r>
          </a:p>
          <a:p>
            <a:pPr marL="0" indent="0">
              <a:lnSpc>
                <a:spcPct val="80000"/>
              </a:lnSpc>
              <a:buFont typeface="Wingdings" charset="0"/>
              <a:buNone/>
            </a:pPr>
            <a:endParaRPr lang="en-US" sz="1200" dirty="0"/>
          </a:p>
        </p:txBody>
      </p:sp>
      <p:sp>
        <p:nvSpPr>
          <p:cNvPr id="4" name="Slide Number Placeholder 3"/>
          <p:cNvSpPr>
            <a:spLocks noGrp="1"/>
          </p:cNvSpPr>
          <p:nvPr>
            <p:ph type="sldNum" sz="quarter" idx="10"/>
          </p:nvPr>
        </p:nvSpPr>
        <p:spPr/>
        <p:txBody>
          <a:bodyPr/>
          <a:lstStyle/>
          <a:p>
            <a:fld id="{BD0C343C-917F-7941-91B7-CA09445F7CA1}" type="slidenum">
              <a:rPr lang="en-US" smtClean="0"/>
              <a:pPr/>
              <a:t>34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76528071"/>
      </p:ext>
    </p:extLst>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Content, inquiry</a:t>
            </a:r>
          </a:p>
          <a:p>
            <a:r>
              <a:rPr lang="en-US" dirty="0" smtClean="0"/>
              <a:t>What</a:t>
            </a:r>
            <a:r>
              <a:rPr lang="en-US" baseline="0" dirty="0" smtClean="0"/>
              <a:t> is the content? What do you inquire about?</a:t>
            </a:r>
          </a:p>
          <a:p>
            <a:r>
              <a:rPr lang="en-US" baseline="0" dirty="0" smtClean="0"/>
              <a:t>Metcalf’s “Closed areas”</a:t>
            </a:r>
          </a:p>
          <a:p>
            <a:r>
              <a:rPr lang="en-US" baseline="0" dirty="0" smtClean="0"/>
              <a:t>Social studies themes</a:t>
            </a:r>
            <a:endParaRPr lang="en-US" dirty="0" smtClean="0"/>
          </a:p>
          <a:p>
            <a:endParaRPr lang="en-US" dirty="0"/>
          </a:p>
        </p:txBody>
      </p:sp>
      <p:sp>
        <p:nvSpPr>
          <p:cNvPr id="4" name="Slide Number Placeholder 3"/>
          <p:cNvSpPr>
            <a:spLocks noGrp="1"/>
          </p:cNvSpPr>
          <p:nvPr>
            <p:ph type="sldNum" idx="10"/>
          </p:nvPr>
        </p:nvSpPr>
        <p:spPr/>
        <p:txBody>
          <a:bodyPr/>
          <a:lstStyle/>
          <a:p>
            <a:pPr marL="0" lvl="0" indent="-88900">
              <a:spcBef>
                <a:spcPts val="0"/>
              </a:spcBef>
              <a:buClr>
                <a:srgbClr val="000000"/>
              </a:buClr>
              <a:buFont typeface="Arial"/>
              <a:buChar char="●"/>
            </a:pPr>
            <a:endParaRPr lang="en-US" smtClean="0"/>
          </a:p>
          <a:p>
            <a:pPr marL="457200" lvl="1" indent="-88900">
              <a:spcBef>
                <a:spcPts val="0"/>
              </a:spcBef>
              <a:buClr>
                <a:srgbClr val="000000"/>
              </a:buClr>
              <a:buFont typeface="Courier New"/>
              <a:buChar char="o"/>
            </a:pPr>
            <a:endParaRPr lang="en-US" smtClean="0"/>
          </a:p>
          <a:p>
            <a:pPr marL="914400" lvl="2" indent="-88900">
              <a:spcBef>
                <a:spcPts val="0"/>
              </a:spcBef>
              <a:buClr>
                <a:srgbClr val="000000"/>
              </a:buClr>
              <a:buFont typeface="Wingdings"/>
              <a:buChar char="§"/>
            </a:pPr>
            <a:endParaRPr lang="en-US" smtClean="0"/>
          </a:p>
          <a:p>
            <a:pPr marL="1371600" lvl="3" indent="-88900">
              <a:spcBef>
                <a:spcPts val="0"/>
              </a:spcBef>
              <a:buClr>
                <a:srgbClr val="000000"/>
              </a:buClr>
              <a:buFont typeface="Arial"/>
              <a:buChar char="●"/>
            </a:pPr>
            <a:endParaRPr lang="en-US" smtClean="0"/>
          </a:p>
          <a:p>
            <a:pPr marL="1828800" lvl="4" indent="-88900">
              <a:spcBef>
                <a:spcPts val="0"/>
              </a:spcBef>
              <a:buClr>
                <a:srgbClr val="000000"/>
              </a:buClr>
              <a:buFont typeface="Courier New"/>
              <a:buChar char="o"/>
            </a:pPr>
            <a:endParaRPr lang="en-US" smtClean="0"/>
          </a:p>
          <a:p>
            <a:pPr marL="2286000" lvl="5" indent="-88900">
              <a:spcBef>
                <a:spcPts val="0"/>
              </a:spcBef>
              <a:buClr>
                <a:srgbClr val="000000"/>
              </a:buClr>
              <a:buFont typeface="Wingdings"/>
              <a:buChar char="§"/>
            </a:pPr>
            <a:endParaRPr lang="en-US" smtClean="0"/>
          </a:p>
          <a:p>
            <a:pPr marL="2743200" lvl="6" indent="-88900">
              <a:spcBef>
                <a:spcPts val="0"/>
              </a:spcBef>
              <a:buClr>
                <a:srgbClr val="000000"/>
              </a:buClr>
              <a:buFont typeface="Arial"/>
              <a:buChar char="●"/>
            </a:pPr>
            <a:endParaRPr lang="en-US" smtClean="0"/>
          </a:p>
          <a:p>
            <a:pPr marL="3200400" lvl="7" indent="-88900">
              <a:spcBef>
                <a:spcPts val="0"/>
              </a:spcBef>
              <a:buClr>
                <a:srgbClr val="000000"/>
              </a:buClr>
              <a:buFont typeface="Courier New"/>
              <a:buChar char="o"/>
            </a:pPr>
            <a:endParaRPr lang="en-US" smtClean="0"/>
          </a:p>
          <a:p>
            <a:pPr marL="3657600" lvl="8" indent="-88900">
              <a:spcBef>
                <a:spcPts val="0"/>
              </a:spcBef>
              <a:buClr>
                <a:srgbClr val="000000"/>
              </a:buClr>
              <a:buFont typeface="Wingdings"/>
              <a:buChar char="§"/>
            </a:pP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 how</a:t>
            </a:r>
            <a:r>
              <a:rPr lang="en-US" baseline="0" dirty="0" smtClean="0"/>
              <a:t> do these two initiatives connect, overlap? </a:t>
            </a:r>
            <a:endParaRPr lang="en-US" dirty="0" smtClean="0"/>
          </a:p>
          <a:p>
            <a:endParaRPr lang="en-US" dirty="0"/>
          </a:p>
        </p:txBody>
      </p:sp>
      <p:sp>
        <p:nvSpPr>
          <p:cNvPr id="4" name="Slide Number Placeholder 3"/>
          <p:cNvSpPr>
            <a:spLocks noGrp="1"/>
          </p:cNvSpPr>
          <p:nvPr>
            <p:ph type="sldNum" idx="10"/>
          </p:nvPr>
        </p:nvSpPr>
        <p:spPr/>
        <p:txBody>
          <a:bodyPr/>
          <a:lstStyle/>
          <a:p>
            <a:pPr marL="0" lvl="0" indent="-88900">
              <a:spcBef>
                <a:spcPts val="0"/>
              </a:spcBef>
              <a:buClr>
                <a:srgbClr val="000000"/>
              </a:buClr>
              <a:buFont typeface="Arial"/>
              <a:buChar char="●"/>
            </a:pPr>
            <a:endParaRPr lang="en-US" smtClean="0"/>
          </a:p>
          <a:p>
            <a:pPr marL="457200" lvl="1" indent="-88900">
              <a:spcBef>
                <a:spcPts val="0"/>
              </a:spcBef>
              <a:buClr>
                <a:srgbClr val="000000"/>
              </a:buClr>
              <a:buFont typeface="Courier New"/>
              <a:buChar char="o"/>
            </a:pPr>
            <a:endParaRPr lang="en-US" smtClean="0"/>
          </a:p>
          <a:p>
            <a:pPr marL="914400" lvl="2" indent="-88900">
              <a:spcBef>
                <a:spcPts val="0"/>
              </a:spcBef>
              <a:buClr>
                <a:srgbClr val="000000"/>
              </a:buClr>
              <a:buFont typeface="Wingdings"/>
              <a:buChar char="§"/>
            </a:pPr>
            <a:endParaRPr lang="en-US" smtClean="0"/>
          </a:p>
          <a:p>
            <a:pPr marL="1371600" lvl="3" indent="-88900">
              <a:spcBef>
                <a:spcPts val="0"/>
              </a:spcBef>
              <a:buClr>
                <a:srgbClr val="000000"/>
              </a:buClr>
              <a:buFont typeface="Arial"/>
              <a:buChar char="●"/>
            </a:pPr>
            <a:endParaRPr lang="en-US" smtClean="0"/>
          </a:p>
          <a:p>
            <a:pPr marL="1828800" lvl="4" indent="-88900">
              <a:spcBef>
                <a:spcPts val="0"/>
              </a:spcBef>
              <a:buClr>
                <a:srgbClr val="000000"/>
              </a:buClr>
              <a:buFont typeface="Courier New"/>
              <a:buChar char="o"/>
            </a:pPr>
            <a:endParaRPr lang="en-US" smtClean="0"/>
          </a:p>
          <a:p>
            <a:pPr marL="2286000" lvl="5" indent="-88900">
              <a:spcBef>
                <a:spcPts val="0"/>
              </a:spcBef>
              <a:buClr>
                <a:srgbClr val="000000"/>
              </a:buClr>
              <a:buFont typeface="Wingdings"/>
              <a:buChar char="§"/>
            </a:pPr>
            <a:endParaRPr lang="en-US" smtClean="0"/>
          </a:p>
          <a:p>
            <a:pPr marL="2743200" lvl="6" indent="-88900">
              <a:spcBef>
                <a:spcPts val="0"/>
              </a:spcBef>
              <a:buClr>
                <a:srgbClr val="000000"/>
              </a:buClr>
              <a:buFont typeface="Arial"/>
              <a:buChar char="●"/>
            </a:pPr>
            <a:endParaRPr lang="en-US" smtClean="0"/>
          </a:p>
          <a:p>
            <a:pPr marL="3200400" lvl="7" indent="-88900">
              <a:spcBef>
                <a:spcPts val="0"/>
              </a:spcBef>
              <a:buClr>
                <a:srgbClr val="000000"/>
              </a:buClr>
              <a:buFont typeface="Courier New"/>
              <a:buChar char="o"/>
            </a:pPr>
            <a:endParaRPr lang="en-US" smtClean="0"/>
          </a:p>
          <a:p>
            <a:pPr marL="3657600" lvl="8" indent="-88900">
              <a:spcBef>
                <a:spcPts val="0"/>
              </a:spcBef>
              <a:buClr>
                <a:srgbClr val="000000"/>
              </a:buClr>
              <a:buFont typeface="Wingdings"/>
              <a:buChar char="§"/>
            </a:pP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going to lie</a:t>
            </a:r>
            <a:r>
              <a:rPr lang="en-US" baseline="0" dirty="0" smtClean="0"/>
              <a:t> and admit this is easy work</a:t>
            </a:r>
          </a:p>
          <a:p>
            <a:r>
              <a:rPr lang="en-US" baseline="0" dirty="0" smtClean="0"/>
              <a:t>Even in Hawaii, need to be tolerant. Indications – Asian/Pacific islanders majority, highest multi-ethnic families/ marriages, indigenous revival, reputation Aloha state, we have disparities.</a:t>
            </a:r>
          </a:p>
          <a:p>
            <a:r>
              <a:rPr lang="en-US" baseline="0" dirty="0" smtClean="0"/>
              <a:t>While Hawaii was # to pass gay marriage, Issues around sexuality, LGBT issues forefront, which almost derailed PDA</a:t>
            </a:r>
            <a:endParaRPr lang="en-US" dirty="0" smtClean="0"/>
          </a:p>
          <a:p>
            <a:endParaRPr lang="en-US" dirty="0"/>
          </a:p>
        </p:txBody>
      </p:sp>
      <p:sp>
        <p:nvSpPr>
          <p:cNvPr id="4" name="Slide Number Placeholder 3"/>
          <p:cNvSpPr>
            <a:spLocks noGrp="1"/>
          </p:cNvSpPr>
          <p:nvPr>
            <p:ph type="sldNum" idx="10"/>
          </p:nvPr>
        </p:nvSpPr>
        <p:spPr/>
        <p:txBody>
          <a:bodyPr/>
          <a:lstStyle/>
          <a:p>
            <a:pPr marL="0" lvl="0" indent="-88900">
              <a:spcBef>
                <a:spcPts val="0"/>
              </a:spcBef>
              <a:buClr>
                <a:srgbClr val="000000"/>
              </a:buClr>
              <a:buFont typeface="Arial"/>
              <a:buChar char="●"/>
            </a:pPr>
            <a:endParaRPr lang="en-US" smtClean="0"/>
          </a:p>
          <a:p>
            <a:pPr marL="457200" lvl="1" indent="-88900">
              <a:spcBef>
                <a:spcPts val="0"/>
              </a:spcBef>
              <a:buClr>
                <a:srgbClr val="000000"/>
              </a:buClr>
              <a:buFont typeface="Courier New"/>
              <a:buChar char="o"/>
            </a:pPr>
            <a:endParaRPr lang="en-US" smtClean="0"/>
          </a:p>
          <a:p>
            <a:pPr marL="914400" lvl="2" indent="-88900">
              <a:spcBef>
                <a:spcPts val="0"/>
              </a:spcBef>
              <a:buClr>
                <a:srgbClr val="000000"/>
              </a:buClr>
              <a:buFont typeface="Wingdings"/>
              <a:buChar char="§"/>
            </a:pPr>
            <a:endParaRPr lang="en-US" smtClean="0"/>
          </a:p>
          <a:p>
            <a:pPr marL="1371600" lvl="3" indent="-88900">
              <a:spcBef>
                <a:spcPts val="0"/>
              </a:spcBef>
              <a:buClr>
                <a:srgbClr val="000000"/>
              </a:buClr>
              <a:buFont typeface="Arial"/>
              <a:buChar char="●"/>
            </a:pPr>
            <a:endParaRPr lang="en-US" smtClean="0"/>
          </a:p>
          <a:p>
            <a:pPr marL="1828800" lvl="4" indent="-88900">
              <a:spcBef>
                <a:spcPts val="0"/>
              </a:spcBef>
              <a:buClr>
                <a:srgbClr val="000000"/>
              </a:buClr>
              <a:buFont typeface="Courier New"/>
              <a:buChar char="o"/>
            </a:pPr>
            <a:endParaRPr lang="en-US" smtClean="0"/>
          </a:p>
          <a:p>
            <a:pPr marL="2286000" lvl="5" indent="-88900">
              <a:spcBef>
                <a:spcPts val="0"/>
              </a:spcBef>
              <a:buClr>
                <a:srgbClr val="000000"/>
              </a:buClr>
              <a:buFont typeface="Wingdings"/>
              <a:buChar char="§"/>
            </a:pPr>
            <a:endParaRPr lang="en-US" smtClean="0"/>
          </a:p>
          <a:p>
            <a:pPr marL="2743200" lvl="6" indent="-88900">
              <a:spcBef>
                <a:spcPts val="0"/>
              </a:spcBef>
              <a:buClr>
                <a:srgbClr val="000000"/>
              </a:buClr>
              <a:buFont typeface="Arial"/>
              <a:buChar char="●"/>
            </a:pPr>
            <a:endParaRPr lang="en-US" smtClean="0"/>
          </a:p>
          <a:p>
            <a:pPr marL="3200400" lvl="7" indent="-88900">
              <a:spcBef>
                <a:spcPts val="0"/>
              </a:spcBef>
              <a:buClr>
                <a:srgbClr val="000000"/>
              </a:buClr>
              <a:buFont typeface="Courier New"/>
              <a:buChar char="o"/>
            </a:pPr>
            <a:endParaRPr lang="en-US" smtClean="0"/>
          </a:p>
          <a:p>
            <a:pPr marL="3657600" lvl="8" indent="-88900">
              <a:spcBef>
                <a:spcPts val="0"/>
              </a:spcBef>
              <a:buClr>
                <a:srgbClr val="000000"/>
              </a:buClr>
              <a:buFont typeface="Wingdings"/>
              <a:buChar char="§"/>
            </a:pP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63"/>
        <p:cNvGrpSpPr/>
        <p:nvPr/>
      </p:nvGrpSpPr>
      <p:grpSpPr>
        <a:xfrm>
          <a:off x="0" y="0"/>
          <a:ext cx="0" cy="0"/>
          <a:chOff x="0" y="0"/>
          <a:chExt cx="0" cy="0"/>
        </a:xfrm>
      </p:grpSpPr>
      <p:sp>
        <p:nvSpPr>
          <p:cNvPr id="464" name="Shape 4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65" name="Shape 46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I’m now going to talk about Philosophy for Children Hawai‘i (p4cHI). I will start by explaining what p4cHI is, and in relationship to the focus of this workshop, how P4C is a deliberative pedagogy, which caries out Dewey’s (1916) assertion that in order for democracy to function as it should, students must have opportunities to </a:t>
            </a:r>
            <a:r>
              <a:rPr lang="en-US" sz="1200" b="0" i="1" u="none" strike="noStrike" cap="none" baseline="0">
                <a:solidFill>
                  <a:schemeClr val="dk1"/>
                </a:solidFill>
                <a:latin typeface="Calibri"/>
                <a:ea typeface="Calibri"/>
                <a:cs typeface="Calibri"/>
                <a:sym typeface="Calibri"/>
              </a:rPr>
              <a:t>experience </a:t>
            </a:r>
            <a:r>
              <a:rPr lang="en-US" sz="1200" b="0" i="0" u="none" strike="noStrike" cap="none" baseline="0">
                <a:solidFill>
                  <a:schemeClr val="dk1"/>
                </a:solidFill>
                <a:latin typeface="Calibri"/>
                <a:ea typeface="Calibri"/>
                <a:cs typeface="Calibri"/>
                <a:sym typeface="Calibri"/>
              </a:rPr>
              <a:t>democracy in schools. This will lead into a brief overview of the aims and impacts of the p4cHI approach to education, and I will end by sharing a little bit more about the brand new course that we are piloting in the HIDOE called Philosophical Inquiry.</a:t>
            </a:r>
          </a:p>
        </p:txBody>
      </p:sp>
      <p:sp>
        <p:nvSpPr>
          <p:cNvPr id="466" name="Shape 46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73"/>
        <p:cNvGrpSpPr/>
        <p:nvPr/>
      </p:nvGrpSpPr>
      <p:grpSpPr>
        <a:xfrm>
          <a:off x="0" y="0"/>
          <a:ext cx="0" cy="0"/>
          <a:chOff x="0" y="0"/>
          <a:chExt cx="0" cy="0"/>
        </a:xfrm>
      </p:grpSpPr>
      <p:sp>
        <p:nvSpPr>
          <p:cNvPr id="474" name="Shape 4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75" name="Shape 47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100000"/>
              <a:buFont typeface="Arial"/>
              <a:buChar char="•"/>
            </a:pPr>
            <a:r>
              <a:rPr lang="en-US" sz="1200" b="0" i="0" u="none" strike="noStrike" cap="none" baseline="0">
                <a:solidFill>
                  <a:schemeClr val="dk1"/>
                </a:solidFill>
                <a:latin typeface="Calibri"/>
                <a:ea typeface="Calibri"/>
                <a:cs typeface="Calibri"/>
                <a:sym typeface="Calibri"/>
              </a:rPr>
              <a:t>I was a high school social studies Teacher for over ten years in the Hawaii State Department of Education</a:t>
            </a:r>
          </a:p>
          <a:p>
            <a:pPr marL="0" marR="0" lvl="0" indent="0" algn="l" rtl="0">
              <a:spcBef>
                <a:spcPts val="0"/>
              </a:spcBef>
              <a:buClr>
                <a:schemeClr val="dk1"/>
              </a:buClr>
              <a:buSzPct val="100000"/>
              <a:buFont typeface="Arial"/>
              <a:buChar char="•"/>
            </a:pPr>
            <a:r>
              <a:rPr lang="en-US" sz="1200" b="0" i="0" u="none" strike="noStrike" cap="none" baseline="0">
                <a:solidFill>
                  <a:schemeClr val="dk1"/>
                </a:solidFill>
                <a:latin typeface="Calibri"/>
                <a:ea typeface="Calibri"/>
                <a:cs typeface="Calibri"/>
                <a:sym typeface="Calibri"/>
              </a:rPr>
              <a:t>I first learned about p4cH when I was in my Masters in Education Teaching Program </a:t>
            </a:r>
          </a:p>
          <a:p>
            <a:pPr marL="0" marR="0" lvl="0" indent="0" algn="l" rtl="0">
              <a:spcBef>
                <a:spcPts val="0"/>
              </a:spcBef>
              <a:buClr>
                <a:schemeClr val="dk1"/>
              </a:buClr>
              <a:buSzPct val="100000"/>
              <a:buFont typeface="Arial"/>
              <a:buChar char="•"/>
            </a:pPr>
            <a:r>
              <a:rPr lang="en-US" sz="1200" b="0" i="0" u="none" strike="noStrike" cap="none" baseline="0">
                <a:solidFill>
                  <a:schemeClr val="dk1"/>
                </a:solidFill>
                <a:latin typeface="Calibri"/>
                <a:ea typeface="Calibri"/>
                <a:cs typeface="Calibri"/>
                <a:sym typeface="Calibri"/>
              </a:rPr>
              <a:t>I was attracted to p4cH because it was the first time I was exposed to set of classroom activities that mirrored my theoretical beliefs about teaching and learning</a:t>
            </a:r>
          </a:p>
          <a:p>
            <a:pPr marL="0" marR="0" lvl="0" indent="0" algn="l" rtl="0">
              <a:spcBef>
                <a:spcPts val="0"/>
              </a:spcBef>
              <a:buClr>
                <a:schemeClr val="dk1"/>
              </a:buClr>
              <a:buSzPct val="100000"/>
              <a:buFont typeface="Arial"/>
              <a:buChar char="•"/>
            </a:pPr>
            <a:r>
              <a:rPr lang="en-US" sz="1200" b="0" i="0" u="none" strike="noStrike" cap="none" baseline="0">
                <a:solidFill>
                  <a:schemeClr val="dk1"/>
                </a:solidFill>
                <a:latin typeface="Calibri"/>
                <a:ea typeface="Calibri"/>
                <a:cs typeface="Calibri"/>
                <a:sym typeface="Calibri"/>
              </a:rPr>
              <a:t>When I was young, I went to a John Dewey elementary school and based on my own experiences with this type of education, I deeply believed in the power of creating learner-centered classrooms where students got to EXPERIENCE the things they were learning about. And in the bigger picture I wanted schools to be a place that promoted life in a democratic society, social justice, and personal transformation. In my eyes p4cH was an excellent approach for translating these theories about teaching, learning, and education into a classroom practice. </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476" name="Shape 47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49284B-07A9-F64E-AA14-885D7ADF885A}" type="slidenum">
              <a:rPr lang="en-US" smtClean="0"/>
              <a:pPr/>
              <a:t>47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50" name="Shape 1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CC for today and SQ </a:t>
            </a:r>
          </a:p>
        </p:txBody>
      </p:sp>
      <p:sp>
        <p:nvSpPr>
          <p:cNvPr id="151" name="Shape 15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00" name="Shape 5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At the core of the p4cH approach to education are the four pillars: community, inquiry, philosophy and reflection. Each of these concepts is linked to a number of theoretical foundations and theorists. For example:</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Community – social constructivism (Vygotsky), culturally-responsive teaching (Gay), multiculturalism (Banks), Sonia Nieto (multicultural/culturally responsive)</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Inquiry – learner-centered and experienced-based (Dewey), community of inquiry (Lipman), Myles Horton – Highlander Folk School</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Reflection – reflective dialogue (Friere), reflective practitioners (Schon), meta-cognition (Costa)</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Philosophy – next slide</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501" name="Shape 50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05"/>
        <p:cNvGrpSpPr/>
        <p:nvPr/>
      </p:nvGrpSpPr>
      <p:grpSpPr>
        <a:xfrm>
          <a:off x="0" y="0"/>
          <a:ext cx="0" cy="0"/>
          <a:chOff x="0" y="0"/>
          <a:chExt cx="0" cy="0"/>
        </a:xfrm>
      </p:grpSpPr>
      <p:sp>
        <p:nvSpPr>
          <p:cNvPr id="506" name="Shape 5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07" name="Shape 5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Big P – academic, The Canon, learning about the thoughts of others (e.g. Plato, Aristotle, Confucius)</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Little p – in little p the emphasis is on activity, on doing. Like all philosophy, it begins in wonder - our own deep wonder about ourselves and the world.  We help refine this wonder with cognitive tools to help us think/question more deeply about our own experiences and the content of school subjects like science, math and history. </a:t>
            </a:r>
          </a:p>
        </p:txBody>
      </p:sp>
      <p:sp>
        <p:nvSpPr>
          <p:cNvPr id="508" name="Shape 50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12"/>
        <p:cNvGrpSpPr/>
        <p:nvPr/>
      </p:nvGrpSpPr>
      <p:grpSpPr>
        <a:xfrm>
          <a:off x="0" y="0"/>
          <a:ext cx="0" cy="0"/>
          <a:chOff x="0" y="0"/>
          <a:chExt cx="0" cy="0"/>
        </a:xfrm>
      </p:grpSpPr>
      <p:sp>
        <p:nvSpPr>
          <p:cNvPr id="513" name="Shape 5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14" name="Shape 51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And in my case I used the p4cHI approach to engage in social studies content such as U.S. History, psychology, global studies, ethnic studies.</a:t>
            </a:r>
          </a:p>
        </p:txBody>
      </p:sp>
      <p:sp>
        <p:nvSpPr>
          <p:cNvPr id="515" name="Shape 51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20"/>
        <p:cNvGrpSpPr/>
        <p:nvPr/>
      </p:nvGrpSpPr>
      <p:grpSpPr>
        <a:xfrm>
          <a:off x="0" y="0"/>
          <a:ext cx="0" cy="0"/>
          <a:chOff x="0" y="0"/>
          <a:chExt cx="0" cy="0"/>
        </a:xfrm>
      </p:grpSpPr>
      <p:sp>
        <p:nvSpPr>
          <p:cNvPr id="521" name="Shape 5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22" name="Shape 52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So, in addition to having a strong theoretical base, there are number of key p4cHi classroom activities that assist students and teachers in engaging in the activity of philosophy in the classroom. </a:t>
            </a:r>
            <a:r>
              <a:rPr lang="en-US" sz="1200" b="0" i="0" u="none" strike="noStrike" cap="none" baseline="0">
                <a:solidFill>
                  <a:srgbClr val="FF0000"/>
                </a:solidFill>
                <a:latin typeface="Calibri"/>
                <a:ea typeface="Calibri"/>
                <a:cs typeface="Calibri"/>
                <a:sym typeface="Calibri"/>
              </a:rPr>
              <a:t>These activities are…</a:t>
            </a:r>
          </a:p>
          <a:p>
            <a:pPr marL="0" marR="0" lvl="0" indent="0" algn="l" rtl="0">
              <a:spcBef>
                <a:spcPts val="0"/>
              </a:spcBef>
              <a:buNone/>
            </a:pPr>
            <a:endParaRPr sz="1200" b="0" i="0" u="none" strike="noStrike" cap="none" baseline="0">
              <a:solidFill>
                <a:srgbClr val="FF0000"/>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rgbClr val="FF0000"/>
                </a:solidFill>
                <a:latin typeface="Calibri"/>
                <a:ea typeface="Calibri"/>
                <a:cs typeface="Calibri"/>
                <a:sym typeface="Calibri"/>
              </a:rPr>
              <a:t>We experienced intellectual safety and the community ball at the beginning of this workshop </a:t>
            </a:r>
            <a:r>
              <a:rPr lang="en-US" sz="1200" b="0" i="0" u="none" strike="noStrike" cap="none" baseline="0">
                <a:solidFill>
                  <a:schemeClr val="dk1"/>
                </a:solidFill>
                <a:latin typeface="Calibri"/>
                <a:ea typeface="Calibri"/>
                <a:cs typeface="Calibri"/>
                <a:sym typeface="Calibri"/>
              </a:rPr>
              <a:t>so I will share a little bit more about the good thinker’s tool kit and plain vanilla, both of which support student-centered inquiry and deliberative dialogue in the classroom.</a:t>
            </a:r>
          </a:p>
        </p:txBody>
      </p:sp>
      <p:sp>
        <p:nvSpPr>
          <p:cNvPr id="523" name="Shape 52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28"/>
        <p:cNvGrpSpPr/>
        <p:nvPr/>
      </p:nvGrpSpPr>
      <p:grpSpPr>
        <a:xfrm>
          <a:off x="0" y="0"/>
          <a:ext cx="0" cy="0"/>
          <a:chOff x="0" y="0"/>
          <a:chExt cx="0" cy="0"/>
        </a:xfrm>
      </p:grpSpPr>
      <p:sp>
        <p:nvSpPr>
          <p:cNvPr id="529" name="Shape 5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30" name="Shape 5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The Good Thinker’s Tool Kit is an instructional strategy that makes thinking explicit by giving students and teachers language for articulating their thinking. It includes seven “philosophical thinking moves.” They are…</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The students are taught the Good Thinker’s Tool Kit at the beginning of the school year and then they are expected to use the tool kit to ask questions and construct claims as an everyday part of their learning. There are a variety of ways that teachers can incorporate the tool kit into their lessons including writing assignments and class discussions.</a:t>
            </a:r>
          </a:p>
        </p:txBody>
      </p:sp>
      <p:sp>
        <p:nvSpPr>
          <p:cNvPr id="531" name="Shape 5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36"/>
        <p:cNvGrpSpPr/>
        <p:nvPr/>
      </p:nvGrpSpPr>
      <p:grpSpPr>
        <a:xfrm>
          <a:off x="0" y="0"/>
          <a:ext cx="0" cy="0"/>
          <a:chOff x="0" y="0"/>
          <a:chExt cx="0" cy="0"/>
        </a:xfrm>
      </p:grpSpPr>
      <p:sp>
        <p:nvSpPr>
          <p:cNvPr id="537" name="Shape 5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38" name="Shape 5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This leads to the Plain Vanilla discussion strategy. Plain vanilla is a process that we use to initiate deliberative philosophical dialogue in the classroom. This is how it works…</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Plain vanilla is an excellent strategy for creating democratic classrooms because it positions students and teachers as co-inquirers who are working together to resolve real world problems through deliberation and dialogue</a:t>
            </a:r>
          </a:p>
        </p:txBody>
      </p:sp>
      <p:sp>
        <p:nvSpPr>
          <p:cNvPr id="539" name="Shape 5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44"/>
        <p:cNvGrpSpPr/>
        <p:nvPr/>
      </p:nvGrpSpPr>
      <p:grpSpPr>
        <a:xfrm>
          <a:off x="0" y="0"/>
          <a:ext cx="0" cy="0"/>
          <a:chOff x="0" y="0"/>
          <a:chExt cx="0" cy="0"/>
        </a:xfrm>
      </p:grpSpPr>
      <p:sp>
        <p:nvSpPr>
          <p:cNvPr id="545" name="Shape 5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46" name="Shape 54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Now it is also important to point out that in order for teachers to effectively carry out the p4cHi activities that I’ve described they must make a set of commitments in their practice. We are calling these the six commitments of the philosopher’s pedagogy. They are…</a:t>
            </a:r>
          </a:p>
        </p:txBody>
      </p:sp>
      <p:sp>
        <p:nvSpPr>
          <p:cNvPr id="547" name="Shape 54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52"/>
        <p:cNvGrpSpPr/>
        <p:nvPr/>
      </p:nvGrpSpPr>
      <p:grpSpPr>
        <a:xfrm>
          <a:off x="0" y="0"/>
          <a:ext cx="0" cy="0"/>
          <a:chOff x="0" y="0"/>
          <a:chExt cx="0" cy="0"/>
        </a:xfrm>
      </p:grpSpPr>
      <p:sp>
        <p:nvSpPr>
          <p:cNvPr id="553" name="Shape 5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54" name="Shape 55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And we put all of this together (the theory behind p4cHI, the activities, and the philosopher’s pedagogy) what we are hoping to create with p4cHI are teachers and students who:</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555" name="Shape 55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59"/>
        <p:cNvGrpSpPr/>
        <p:nvPr/>
      </p:nvGrpSpPr>
      <p:grpSpPr>
        <a:xfrm>
          <a:off x="0" y="0"/>
          <a:ext cx="0" cy="0"/>
          <a:chOff x="0" y="0"/>
          <a:chExt cx="0" cy="0"/>
        </a:xfrm>
      </p:grpSpPr>
      <p:sp>
        <p:nvSpPr>
          <p:cNvPr id="560" name="Shape 5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61" name="Shape 5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And what we’ve seen throughout the years of practicing and research p4cHI is that there are some very observable outcomes of the p4cHI approach. Students and teachers become:</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-better thinkers</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-they develop their own abilities to make ethical and moral judgments</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-they gain multicultural competency, including the ability to see an articulate multiple points of view and perspectives</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-they become more tolerant and empathetic</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-and they come to come to see themselves as active participants in a deliberative democracy</a:t>
            </a:r>
          </a:p>
        </p:txBody>
      </p:sp>
      <p:sp>
        <p:nvSpPr>
          <p:cNvPr id="562" name="Shape 5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67"/>
        <p:cNvGrpSpPr/>
        <p:nvPr/>
      </p:nvGrpSpPr>
      <p:grpSpPr>
        <a:xfrm>
          <a:off x="0" y="0"/>
          <a:ext cx="0" cy="0"/>
          <a:chOff x="0" y="0"/>
          <a:chExt cx="0" cy="0"/>
        </a:xfrm>
      </p:grpSpPr>
      <p:sp>
        <p:nvSpPr>
          <p:cNvPr id="568" name="Shape 5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69" name="Shape 56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914400" marR="0" lvl="1" indent="-520700" algn="l" rtl="0">
              <a:spcBef>
                <a:spcPts val="0"/>
              </a:spcBef>
              <a:buClr>
                <a:schemeClr val="dk1"/>
              </a:buClr>
              <a:buSzPct val="25000"/>
              <a:buFont typeface="Arial"/>
              <a:buNone/>
            </a:pPr>
            <a:r>
              <a:rPr lang="en-US" sz="1200" b="0" i="0" u="none" strike="noStrike" cap="none" baseline="0">
                <a:solidFill>
                  <a:schemeClr val="dk1"/>
                </a:solidFill>
                <a:latin typeface="Calibri"/>
                <a:ea typeface="Calibri"/>
                <a:cs typeface="Calibri"/>
                <a:sym typeface="Calibri"/>
              </a:rPr>
              <a:t>I want to finish my sections by sharing a little bit more about philosophical Inquiry, which is one of our current p4cHI projects in Hawaii. READ SLIDE  </a:t>
            </a:r>
          </a:p>
        </p:txBody>
      </p:sp>
      <p:sp>
        <p:nvSpPr>
          <p:cNvPr id="570" name="Shape 57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59" name="Shape 15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1100" b="0" i="0" u="none" strike="noStrike" cap="none" baseline="0" dirty="0">
                <a:solidFill>
                  <a:schemeClr val="dk1"/>
                </a:solidFill>
                <a:latin typeface="Calibri"/>
                <a:ea typeface="Calibri"/>
                <a:cs typeface="Calibri"/>
                <a:sym typeface="Calibri"/>
              </a:rPr>
              <a:t>So before we share the work that we’ve been doing in Hawai‘i, we would like to invite you to share your thinking about civic education and the new ways in which the C3 Framework is inspiring social studies educators to rethink traditional notions of what constitutes civic education. </a:t>
            </a:r>
          </a:p>
          <a:p>
            <a:pPr marL="0" marR="0" lvl="0" indent="0" algn="l" rtl="0">
              <a:lnSpc>
                <a:spcPct val="90000"/>
              </a:lnSpc>
              <a:spcBef>
                <a:spcPts val="0"/>
              </a:spcBef>
              <a:buNone/>
            </a:pPr>
            <a:endParaRPr sz="1100" b="0" i="0" u="none" strike="noStrike" cap="none" baseline="0" dirty="0">
              <a:solidFill>
                <a:schemeClr val="dk1"/>
              </a:solidFill>
              <a:latin typeface="Calibri"/>
              <a:ea typeface="Calibri"/>
              <a:cs typeface="Calibri"/>
              <a:sym typeface="Calibri"/>
            </a:endParaRPr>
          </a:p>
          <a:p>
            <a:pPr marL="0" marR="0" lvl="0" indent="0" algn="l" rtl="0">
              <a:lnSpc>
                <a:spcPct val="90000"/>
              </a:lnSpc>
              <a:spcBef>
                <a:spcPts val="0"/>
              </a:spcBef>
              <a:buSzPct val="25000"/>
              <a:buNone/>
            </a:pPr>
            <a:r>
              <a:rPr lang="en-US" sz="1100" b="0" i="0" u="none" strike="noStrike" cap="none" baseline="0" dirty="0">
                <a:solidFill>
                  <a:schemeClr val="dk1"/>
                </a:solidFill>
                <a:latin typeface="Calibri"/>
                <a:ea typeface="Calibri"/>
                <a:cs typeface="Calibri"/>
                <a:sym typeface="Calibri"/>
              </a:rPr>
              <a:t>To facilitate this process we are going engage in learning activity that is a part of a brand new social studies course that we are currently piloting in the Hawaii State Department of Education. The course is an interdisciplinary social studies elective for high school students and it is titled, “Philosophical Inquiry.” The main focus of the course curriculum is teaching students how to think as ethical members of their community. </a:t>
            </a:r>
          </a:p>
          <a:p>
            <a:pPr marL="0" marR="0" lvl="0" indent="0" algn="l" rtl="0">
              <a:lnSpc>
                <a:spcPct val="90000"/>
              </a:lnSpc>
              <a:spcBef>
                <a:spcPts val="0"/>
              </a:spcBef>
              <a:buNone/>
            </a:pPr>
            <a:endParaRPr sz="1100" b="0" i="0" u="none" strike="noStrike" cap="none" baseline="0" dirty="0">
              <a:solidFill>
                <a:schemeClr val="dk1"/>
              </a:solidFill>
              <a:latin typeface="Calibri"/>
              <a:ea typeface="Calibri"/>
              <a:cs typeface="Calibri"/>
              <a:sym typeface="Calibri"/>
            </a:endParaRPr>
          </a:p>
          <a:p>
            <a:pPr marL="0" marR="0" lvl="0" indent="0" algn="l" rtl="0">
              <a:lnSpc>
                <a:spcPct val="90000"/>
              </a:lnSpc>
              <a:spcBef>
                <a:spcPts val="0"/>
              </a:spcBef>
              <a:buSzPct val="25000"/>
              <a:buNone/>
            </a:pPr>
            <a:r>
              <a:rPr lang="en-US" sz="1100" b="0" i="0" u="none" strike="noStrike" cap="none" baseline="0" dirty="0">
                <a:solidFill>
                  <a:schemeClr val="dk1"/>
                </a:solidFill>
                <a:latin typeface="Calibri"/>
                <a:ea typeface="Calibri"/>
                <a:cs typeface="Calibri"/>
                <a:sym typeface="Calibri"/>
              </a:rPr>
              <a:t>Each day in the course the students begin class with a “Prompt of the Day” and they end class with a Daily Reflection. They write these in their Philosophical Inquiry Daily Record on a handout that looks like this (show handout). You all should have picked one of these up at the front of the room. </a:t>
            </a:r>
          </a:p>
          <a:p>
            <a:pPr marL="0" marR="0" lvl="0" indent="0" algn="l" rtl="0">
              <a:lnSpc>
                <a:spcPct val="90000"/>
              </a:lnSpc>
              <a:spcBef>
                <a:spcPts val="0"/>
              </a:spcBef>
              <a:buNone/>
            </a:pPr>
            <a:endParaRPr sz="1100" b="0" i="0" u="none" strike="noStrike" cap="none" baseline="0" dirty="0">
              <a:solidFill>
                <a:schemeClr val="dk1"/>
              </a:solidFill>
              <a:latin typeface="Calibri"/>
              <a:ea typeface="Calibri"/>
              <a:cs typeface="Calibri"/>
              <a:sym typeface="Calibri"/>
            </a:endParaRPr>
          </a:p>
          <a:p>
            <a:pPr marL="0" marR="0" lvl="0" indent="0" algn="l" rtl="0">
              <a:lnSpc>
                <a:spcPct val="90000"/>
              </a:lnSpc>
              <a:spcBef>
                <a:spcPts val="0"/>
              </a:spcBef>
              <a:buSzPct val="25000"/>
              <a:buNone/>
            </a:pPr>
            <a:r>
              <a:rPr lang="en-US" sz="1100" b="0" i="0" u="none" strike="noStrike" cap="none" baseline="0" dirty="0">
                <a:solidFill>
                  <a:schemeClr val="dk1"/>
                </a:solidFill>
                <a:latin typeface="Calibri"/>
                <a:ea typeface="Calibri"/>
                <a:cs typeface="Calibri"/>
                <a:sym typeface="Calibri"/>
              </a:rPr>
              <a:t>What we would like you to do is engage in the activity in the same way that our students do. On your handouts we would like you to reflect on the prompt of the day in writing. Make sure to use textual evidence and/or self knowledge/experiences to support your response. In today’s workshop are prompt of the day is the one compelling question – what is civic education and the two supporting questions – where is civic education represented in the C3 Framework and what are some examples of how civic education is represented in the C3 Framework? So at this time, we would like you to take about five minutes to respond to these three questions in writing. Make sure to use textual evidence and/or self-knowledge/experiences to support your response. When you are done writing you will have the opportunity to share your responses out loud with the group.</a:t>
            </a:r>
          </a:p>
        </p:txBody>
      </p:sp>
      <p:sp>
        <p:nvSpPr>
          <p:cNvPr id="160" name="Shape 16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76" name="Shape 57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The objectives of the course are..</a:t>
            </a:r>
          </a:p>
        </p:txBody>
      </p:sp>
      <p:sp>
        <p:nvSpPr>
          <p:cNvPr id="577" name="Shape 57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81"/>
        <p:cNvGrpSpPr/>
        <p:nvPr/>
      </p:nvGrpSpPr>
      <p:grpSpPr>
        <a:xfrm>
          <a:off x="0" y="0"/>
          <a:ext cx="0" cy="0"/>
          <a:chOff x="0" y="0"/>
          <a:chExt cx="0" cy="0"/>
        </a:xfrm>
      </p:grpSpPr>
      <p:sp>
        <p:nvSpPr>
          <p:cNvPr id="582" name="Shape 5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83" name="Shape 58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Right now it is being piloted at a small public high school on the windward side of the island of Oahu, and in this iteration of the course, the teacher who is teaching the class has worked with me to outline the class with the following units. </a:t>
            </a:r>
          </a:p>
        </p:txBody>
      </p:sp>
      <p:sp>
        <p:nvSpPr>
          <p:cNvPr id="584" name="Shape 58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88"/>
        <p:cNvGrpSpPr/>
        <p:nvPr/>
      </p:nvGrpSpPr>
      <p:grpSpPr>
        <a:xfrm>
          <a:off x="0" y="0"/>
          <a:ext cx="0" cy="0"/>
          <a:chOff x="0" y="0"/>
          <a:chExt cx="0" cy="0"/>
        </a:xfrm>
      </p:grpSpPr>
      <p:sp>
        <p:nvSpPr>
          <p:cNvPr id="589" name="Shape 5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90" name="Shape 59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591" name="Shape 59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97"/>
        <p:cNvGrpSpPr/>
        <p:nvPr/>
      </p:nvGrpSpPr>
      <p:grpSpPr>
        <a:xfrm>
          <a:off x="0" y="0"/>
          <a:ext cx="0" cy="0"/>
          <a:chOff x="0" y="0"/>
          <a:chExt cx="0" cy="0"/>
        </a:xfrm>
      </p:grpSpPr>
      <p:sp>
        <p:nvSpPr>
          <p:cNvPr id="598" name="Shape 5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99" name="Shape 59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600" name="Shape 60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04"/>
        <p:cNvGrpSpPr/>
        <p:nvPr/>
      </p:nvGrpSpPr>
      <p:grpSpPr>
        <a:xfrm>
          <a:off x="0" y="0"/>
          <a:ext cx="0" cy="0"/>
          <a:chOff x="0" y="0"/>
          <a:chExt cx="0" cy="0"/>
        </a:xfrm>
      </p:grpSpPr>
      <p:sp>
        <p:nvSpPr>
          <p:cNvPr id="605" name="Shape 6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606" name="Shape 6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So we wanted to end our workshop today by having you reflect on what you learned in writing, and then again, like we did at the beginning of the session we would like to provide you with the opportunity to use the community ball to share your responses. </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So take about five minutes to write your reflections on the back of your prompt of the day sheet. Think about (READ) and then we will have about 15 minutes to share our responses.</a:t>
            </a:r>
          </a:p>
        </p:txBody>
      </p:sp>
      <p:sp>
        <p:nvSpPr>
          <p:cNvPr id="607" name="Shape 60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11"/>
        <p:cNvGrpSpPr/>
        <p:nvPr/>
      </p:nvGrpSpPr>
      <p:grpSpPr>
        <a:xfrm>
          <a:off x="0" y="0"/>
          <a:ext cx="0" cy="0"/>
          <a:chOff x="0" y="0"/>
          <a:chExt cx="0" cy="0"/>
        </a:xfrm>
      </p:grpSpPr>
      <p:sp>
        <p:nvSpPr>
          <p:cNvPr id="612" name="Shape 6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613" name="Shape 61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www.ceedsofpeace.org</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p4chawaii.org</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perspectives.tolerance.org</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614" name="Shape 61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67" name="Shape 1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So what we would like to do now is give you the opportunity to share one highlight from the prompt of the day that you just wrote. To facilitate this dialogue we are going to use a “community ball.” The community ball is a pedagogical tool that is used by students and teachers who practice p4cHawaii. The purpose of the community ball is to create a democratic classroom by distributing power, positioning the teacher as a co-inquirer, and mediate turn taking during deliberative dialogue. The rules of the community ball are…</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So what we would like to do is have one person volunteer to share first, and then they will pick who speaks next, and those who want to speak can indicate that you would like to talk next by raising their hand.</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168" name="Shape 16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74" name="Shape 17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One other thing before we start sharing – we would like to make sure that we maintain intellectual safety with one another. Intellectual safety is the idea that all participants in our workshop must feel like they can ask any question or make any comment as long as they are being respectful of everyone else in the room. As a part of this, please make sure that your sharing is brief and concise so that we can hear from as many voices as possible in the next 10 minutes.</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75" name="Shape 17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1" name="Shape 1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So who would like to get us started? – End by 8:43</a:t>
            </a:r>
          </a:p>
        </p:txBody>
      </p:sp>
      <p:sp>
        <p:nvSpPr>
          <p:cNvPr id="182" name="Shape 1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9" name="Shape 18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1100" b="0" i="0" u="none" strike="noStrike" cap="none" baseline="0" dirty="0">
                <a:solidFill>
                  <a:schemeClr val="dk1"/>
                </a:solidFill>
                <a:latin typeface="Calibri"/>
                <a:ea typeface="Calibri"/>
                <a:cs typeface="Calibri"/>
                <a:sym typeface="Calibri"/>
              </a:rPr>
              <a:t>Summarize what people have shared and make a link to the following big idea…</a:t>
            </a:r>
          </a:p>
          <a:p>
            <a:pPr marL="0" marR="0" lvl="0" indent="0" algn="l" rtl="0">
              <a:lnSpc>
                <a:spcPct val="90000"/>
              </a:lnSpc>
              <a:spcBef>
                <a:spcPts val="0"/>
              </a:spcBef>
              <a:buNone/>
            </a:pPr>
            <a:endParaRPr sz="1100" b="0" i="0" u="none" strike="noStrike" cap="none" baseline="0" dirty="0">
              <a:solidFill>
                <a:schemeClr val="dk1"/>
              </a:solidFill>
              <a:latin typeface="Calibri"/>
              <a:ea typeface="Calibri"/>
              <a:cs typeface="Calibri"/>
              <a:sym typeface="Calibri"/>
            </a:endParaRPr>
          </a:p>
          <a:p>
            <a:pPr marL="0" marR="0" lvl="0" indent="0" algn="l" rtl="0">
              <a:lnSpc>
                <a:spcPct val="90000"/>
              </a:lnSpc>
              <a:spcBef>
                <a:spcPts val="0"/>
              </a:spcBef>
              <a:buSzPct val="25000"/>
              <a:buNone/>
            </a:pPr>
            <a:r>
              <a:rPr lang="en-US" sz="1100" b="0" i="0" u="none" strike="noStrike" cap="none" baseline="0" dirty="0">
                <a:solidFill>
                  <a:schemeClr val="dk1"/>
                </a:solidFill>
                <a:latin typeface="Calibri"/>
                <a:ea typeface="Calibri"/>
                <a:cs typeface="Calibri"/>
                <a:sym typeface="Calibri"/>
              </a:rPr>
              <a:t>In relationship to everything that the group just talked about, we would now like to share three different ways in which we have been rethinking civic education in Hawaii. They are the </a:t>
            </a:r>
            <a:r>
              <a:rPr lang="en-US" sz="1100" b="0" i="0" u="none" strike="noStrike" cap="none" baseline="0" dirty="0" err="1">
                <a:solidFill>
                  <a:schemeClr val="dk1"/>
                </a:solidFill>
                <a:latin typeface="Calibri"/>
                <a:ea typeface="Calibri"/>
                <a:cs typeface="Calibri"/>
                <a:sym typeface="Calibri"/>
              </a:rPr>
              <a:t>Ceeds</a:t>
            </a:r>
            <a:r>
              <a:rPr lang="en-US" sz="1100" b="0" i="0" u="none" strike="noStrike" cap="none" baseline="0" dirty="0">
                <a:solidFill>
                  <a:schemeClr val="dk1"/>
                </a:solidFill>
                <a:latin typeface="Calibri"/>
                <a:ea typeface="Calibri"/>
                <a:cs typeface="Calibri"/>
                <a:sym typeface="Calibri"/>
              </a:rPr>
              <a:t> of Peace,</a:t>
            </a:r>
            <a:r>
              <a:rPr lang="en-US" sz="1100" b="0" i="0" u="none" strike="noStrike" cap="none" baseline="0" dirty="0" smtClean="0">
                <a:solidFill>
                  <a:schemeClr val="dk1"/>
                </a:solidFill>
                <a:latin typeface="Calibri"/>
                <a:ea typeface="Calibri"/>
                <a:cs typeface="Calibri"/>
                <a:sym typeface="Calibri"/>
              </a:rPr>
              <a:t> Perspectives </a:t>
            </a:r>
            <a:r>
              <a:rPr lang="en-US" sz="1100" b="0" i="0" u="none" strike="noStrike" cap="none" baseline="0" dirty="0">
                <a:solidFill>
                  <a:schemeClr val="dk1"/>
                </a:solidFill>
                <a:latin typeface="Calibri"/>
                <a:ea typeface="Calibri"/>
                <a:cs typeface="Calibri"/>
                <a:sym typeface="Calibri"/>
              </a:rPr>
              <a:t>for Diverse America</a:t>
            </a:r>
            <a:r>
              <a:rPr lang="en-US" sz="1100" b="0" i="0" u="none" strike="noStrike" cap="none" baseline="0" dirty="0" smtClean="0">
                <a:solidFill>
                  <a:schemeClr val="dk1"/>
                </a:solidFill>
                <a:latin typeface="Calibri"/>
                <a:ea typeface="Calibri"/>
                <a:cs typeface="Calibri"/>
                <a:sym typeface="Calibri"/>
              </a:rPr>
              <a:t>, which is an example of Civic Multicultural Competence  </a:t>
            </a:r>
            <a:r>
              <a:rPr lang="en-US" sz="1100" b="0" i="0" u="none" strike="noStrike" cap="none" baseline="0" dirty="0">
                <a:solidFill>
                  <a:schemeClr val="dk1"/>
                </a:solidFill>
                <a:latin typeface="Calibri"/>
                <a:ea typeface="Calibri"/>
                <a:cs typeface="Calibri"/>
                <a:sym typeface="Calibri"/>
              </a:rPr>
              <a:t>and Philosophy for Children Hawai‘i. As we share about each of these initiatives we would like you to rethink civic education alongside us, and to frame this rethinking we would like everyone to consider looking at the </a:t>
            </a:r>
            <a:r>
              <a:rPr lang="en-US" sz="1100" b="1" i="0" u="none" strike="noStrike" cap="none" baseline="0" dirty="0">
                <a:solidFill>
                  <a:schemeClr val="dk1"/>
                </a:solidFill>
                <a:latin typeface="Calibri"/>
                <a:ea typeface="Calibri"/>
                <a:cs typeface="Calibri"/>
                <a:sym typeface="Calibri"/>
              </a:rPr>
              <a:t>entire Inquiry arc </a:t>
            </a:r>
            <a:r>
              <a:rPr lang="en-US" sz="1100" b="0" i="0" u="none" strike="noStrike" cap="none" baseline="0" dirty="0">
                <a:solidFill>
                  <a:schemeClr val="dk1"/>
                </a:solidFill>
                <a:latin typeface="Calibri"/>
                <a:ea typeface="Calibri"/>
                <a:cs typeface="Calibri"/>
                <a:sym typeface="Calibri"/>
              </a:rPr>
              <a:t>of the C3 (not just dimension two and four) as civic education. The idea is that active participants in a democracy, in addition to learning about things like the three branches of government and the importance of taking civic action, also need repeated opportunities to learn how to </a:t>
            </a:r>
            <a:r>
              <a:rPr lang="en-US" sz="1100" b="0" i="0" u="none" strike="noStrike" cap="none" baseline="0" dirty="0" smtClean="0">
                <a:solidFill>
                  <a:schemeClr val="dk1"/>
                </a:solidFill>
                <a:latin typeface="Calibri"/>
                <a:ea typeface="Calibri"/>
                <a:cs typeface="Calibri"/>
                <a:sym typeface="Calibri"/>
              </a:rPr>
              <a:t>think and care </a:t>
            </a:r>
            <a:r>
              <a:rPr lang="en-US" sz="1100" b="0" i="0" u="none" strike="noStrike" cap="none" baseline="0" dirty="0">
                <a:solidFill>
                  <a:schemeClr val="dk1"/>
                </a:solidFill>
                <a:latin typeface="Calibri"/>
                <a:ea typeface="Calibri"/>
                <a:cs typeface="Calibri"/>
                <a:sym typeface="Calibri"/>
              </a:rPr>
              <a:t>as an ethical </a:t>
            </a:r>
            <a:r>
              <a:rPr lang="en-US" sz="1100" b="0" i="0" u="none" strike="noStrike" cap="none" baseline="0" dirty="0" smtClean="0">
                <a:solidFill>
                  <a:schemeClr val="dk1"/>
                </a:solidFill>
                <a:latin typeface="Calibri"/>
                <a:ea typeface="Calibri"/>
                <a:cs typeface="Calibri"/>
                <a:sym typeface="Calibri"/>
              </a:rPr>
              <a:t>member </a:t>
            </a:r>
            <a:r>
              <a:rPr lang="en-US" sz="1100" b="0" i="0" u="none" strike="noStrike" cap="none" baseline="0" dirty="0">
                <a:solidFill>
                  <a:schemeClr val="dk1"/>
                </a:solidFill>
                <a:latin typeface="Calibri"/>
                <a:ea typeface="Calibri"/>
                <a:cs typeface="Calibri"/>
                <a:sym typeface="Calibri"/>
              </a:rPr>
              <a:t>of their multicultural community. This is the reason why we are looking at each dimension of the C3 Framework is a vital component of civic education. When students graduate from high school knowing how to ask meaningful questions, make plans to answer their questions, apply what they know about different content areas to issues in their world, evaluate sources, draw conclusions </a:t>
            </a:r>
            <a:r>
              <a:rPr lang="en-US" sz="1100" b="0" i="0" u="sng" strike="noStrike" cap="none" baseline="0" dirty="0">
                <a:solidFill>
                  <a:schemeClr val="dk1"/>
                </a:solidFill>
                <a:latin typeface="Calibri"/>
                <a:ea typeface="Calibri"/>
                <a:cs typeface="Calibri"/>
                <a:sym typeface="Calibri"/>
              </a:rPr>
              <a:t>and</a:t>
            </a:r>
            <a:r>
              <a:rPr lang="en-US" sz="1100" b="0" i="0" u="none" strike="noStrike" cap="none" baseline="0" dirty="0">
                <a:solidFill>
                  <a:schemeClr val="dk1"/>
                </a:solidFill>
                <a:latin typeface="Calibri"/>
                <a:ea typeface="Calibri"/>
                <a:cs typeface="Calibri"/>
                <a:sym typeface="Calibri"/>
              </a:rPr>
              <a:t> take action, then we believe they are prepared for life in a democratic society. </a:t>
            </a:r>
          </a:p>
          <a:p>
            <a:pPr marL="0" marR="0" lvl="0" indent="0" algn="l" rtl="0">
              <a:lnSpc>
                <a:spcPct val="90000"/>
              </a:lnSpc>
              <a:spcBef>
                <a:spcPts val="0"/>
              </a:spcBef>
              <a:buSzPct val="25000"/>
              <a:buNone/>
            </a:pPr>
            <a:r>
              <a:rPr lang="en-US" sz="1100" b="0" i="0" u="none" strike="noStrike" cap="none" baseline="0" dirty="0">
                <a:solidFill>
                  <a:schemeClr val="dk1"/>
                </a:solidFill>
                <a:latin typeface="Calibri"/>
                <a:ea typeface="Calibri"/>
                <a:cs typeface="Calibri"/>
                <a:sym typeface="Calibri"/>
              </a:rPr>
              <a:t> </a:t>
            </a:r>
          </a:p>
          <a:p>
            <a:pPr marL="0" marR="0" lvl="0" indent="0" algn="l" rtl="0">
              <a:lnSpc>
                <a:spcPct val="90000"/>
              </a:lnSpc>
              <a:spcBef>
                <a:spcPts val="0"/>
              </a:spcBef>
              <a:buSzPct val="25000"/>
              <a:buNone/>
            </a:pPr>
            <a:r>
              <a:rPr lang="en-US" sz="1100" b="0" i="0" u="none" strike="noStrike" cap="none" baseline="0" dirty="0">
                <a:solidFill>
                  <a:schemeClr val="dk1"/>
                </a:solidFill>
                <a:latin typeface="Calibri"/>
                <a:ea typeface="Calibri"/>
                <a:cs typeface="Calibri"/>
                <a:sym typeface="Calibri"/>
              </a:rPr>
              <a:t>With that said, Maya will get us started by sharing the tremendous work that she is doing with </a:t>
            </a:r>
            <a:r>
              <a:rPr lang="en-US" sz="1100" b="0" i="0" u="none" strike="noStrike" cap="none" baseline="0" dirty="0" err="1">
                <a:solidFill>
                  <a:schemeClr val="dk1"/>
                </a:solidFill>
                <a:latin typeface="Calibri"/>
                <a:ea typeface="Calibri"/>
                <a:cs typeface="Calibri"/>
                <a:sym typeface="Calibri"/>
              </a:rPr>
              <a:t>Ceeds</a:t>
            </a:r>
            <a:r>
              <a:rPr lang="en-US" sz="1100" b="0" i="0" u="none" strike="noStrike" cap="none" baseline="0" dirty="0">
                <a:solidFill>
                  <a:schemeClr val="dk1"/>
                </a:solidFill>
                <a:latin typeface="Calibri"/>
                <a:ea typeface="Calibri"/>
                <a:cs typeface="Calibri"/>
                <a:sym typeface="Calibri"/>
              </a:rPr>
              <a:t> of Peace, and at the end of my presentation we would like to respond to questions that you have about any of the three initiatives. </a:t>
            </a:r>
          </a:p>
          <a:p>
            <a:pPr marL="0" marR="0" lvl="0" indent="0" algn="l" rtl="0">
              <a:lnSpc>
                <a:spcPct val="90000"/>
              </a:lnSpc>
              <a:spcBef>
                <a:spcPts val="0"/>
              </a:spcBef>
              <a:buSzPct val="25000"/>
              <a:buNone/>
            </a:pPr>
            <a:r>
              <a:rPr lang="en-US" sz="1100" b="0" i="0" u="none" strike="noStrike" cap="none" baseline="0" dirty="0">
                <a:solidFill>
                  <a:schemeClr val="dk1"/>
                </a:solidFill>
                <a:latin typeface="Calibri"/>
                <a:ea typeface="Calibri"/>
                <a:cs typeface="Calibri"/>
                <a:sym typeface="Calibri"/>
              </a:rPr>
              <a:t> </a:t>
            </a:r>
          </a:p>
          <a:p>
            <a:pPr marL="0" marR="0" lvl="0" indent="0" algn="l" rtl="0">
              <a:lnSpc>
                <a:spcPct val="90000"/>
              </a:lnSpc>
              <a:spcBef>
                <a:spcPts val="0"/>
              </a:spcBef>
              <a:buSzPct val="25000"/>
              <a:buNone/>
            </a:pPr>
            <a:r>
              <a:rPr lang="en-US" sz="1100" b="0" i="0" u="none" strike="noStrike" cap="none" baseline="0" dirty="0">
                <a:solidFill>
                  <a:schemeClr val="dk1"/>
                </a:solidFill>
                <a:latin typeface="Calibri"/>
                <a:ea typeface="Calibri"/>
                <a:cs typeface="Calibri"/>
                <a:sym typeface="Calibri"/>
              </a:rPr>
              <a:t>Maya…</a:t>
            </a:r>
          </a:p>
        </p:txBody>
      </p:sp>
      <p:sp>
        <p:nvSpPr>
          <p:cNvPr id="190" name="Shape 19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bg>
      <p:bgPr>
        <a:blipFill rotWithShape="1">
          <a:blip r:embed="rId2">
            <a:alphaModFix/>
          </a:blip>
          <a:stretch>
            <a:fillRect/>
          </a:stretch>
        </a:blipFill>
        <a:effectLst/>
      </p:bgPr>
    </p:bg>
    <p:spTree>
      <p:nvGrpSpPr>
        <p:cNvPr id="1" name="Shape 14"/>
        <p:cNvGrpSpPr/>
        <p:nvPr/>
      </p:nvGrpSpPr>
      <p:grpSpPr>
        <a:xfrm>
          <a:off x="0" y="0"/>
          <a:ext cx="0" cy="0"/>
          <a:chOff x="0" y="0"/>
          <a:chExt cx="0" cy="0"/>
        </a:xfrm>
      </p:grpSpPr>
      <p:sp>
        <p:nvSpPr>
          <p:cNvPr id="15" name="Shape 15"/>
          <p:cNvSpPr txBox="1">
            <a:spLocks noGrp="1"/>
          </p:cNvSpPr>
          <p:nvPr>
            <p:ph type="ctrTitle"/>
          </p:nvPr>
        </p:nvSpPr>
        <p:spPr>
          <a:xfrm>
            <a:off x="457199" y="1295400"/>
            <a:ext cx="8228013" cy="1927224"/>
          </a:xfrm>
          <a:prstGeom prst="rect">
            <a:avLst/>
          </a:prstGeom>
          <a:noFill/>
          <a:ln>
            <a:noFill/>
          </a:ln>
        </p:spPr>
        <p:txBody>
          <a:bodyPr lIns="91425" tIns="91425" rIns="91425" bIns="91425" anchor="b" anchorCtr="0"/>
          <a:lstStyle>
            <a:lvl1pPr marL="0" marR="0" indent="0" algn="ctr" rtl="0">
              <a:spcBef>
                <a:spcPts val="0"/>
              </a:spcBef>
              <a:buClr>
                <a:schemeClr val="lt1"/>
              </a:buClr>
              <a:buFont typeface="Lustria"/>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6" name="Shape 16"/>
          <p:cNvSpPr txBox="1">
            <a:spLocks noGrp="1"/>
          </p:cNvSpPr>
          <p:nvPr>
            <p:ph type="subTitle" idx="1"/>
          </p:nvPr>
        </p:nvSpPr>
        <p:spPr>
          <a:xfrm>
            <a:off x="457199" y="3307976"/>
            <a:ext cx="8228013" cy="1066799"/>
          </a:xfrm>
          <a:prstGeom prst="rect">
            <a:avLst/>
          </a:prstGeom>
          <a:noFill/>
          <a:ln>
            <a:noFill/>
          </a:ln>
        </p:spPr>
        <p:txBody>
          <a:bodyPr lIns="91425" tIns="91425" rIns="91425" bIns="91425" anchor="t" anchorCtr="0"/>
          <a:lstStyle>
            <a:lvl1pPr marL="0" marR="0" indent="0" algn="ctr" rtl="0">
              <a:spcBef>
                <a:spcPts val="300"/>
              </a:spcBef>
              <a:buClr>
                <a:schemeClr val="accent1"/>
              </a:buClr>
              <a:buFont typeface="Noto Symbol"/>
              <a:buNone/>
              <a:defRPr/>
            </a:lvl1pPr>
            <a:lvl2pPr marL="457200" marR="0" indent="0" algn="ctr" rtl="0">
              <a:spcBef>
                <a:spcPts val="600"/>
              </a:spcBef>
              <a:buClr>
                <a:srgbClr val="C0F942"/>
              </a:buClr>
              <a:buFont typeface="Noto Symbol"/>
              <a:buNone/>
              <a:defRPr/>
            </a:lvl2pPr>
            <a:lvl3pPr marL="914400" marR="0" indent="0" algn="ctr" rtl="0">
              <a:spcBef>
                <a:spcPts val="600"/>
              </a:spcBef>
              <a:buClr>
                <a:schemeClr val="accent1"/>
              </a:buClr>
              <a:buFont typeface="Noto Symbol"/>
              <a:buNone/>
              <a:defRPr/>
            </a:lvl3pPr>
            <a:lvl4pPr marL="1371600" marR="0" indent="0" algn="ctr" rtl="0">
              <a:spcBef>
                <a:spcPts val="600"/>
              </a:spcBef>
              <a:buClr>
                <a:srgbClr val="C0F942"/>
              </a:buClr>
              <a:buFont typeface="Noto Symbol"/>
              <a:buNone/>
              <a:defRPr/>
            </a:lvl4pPr>
            <a:lvl5pPr marL="1828800" marR="0" indent="0" algn="ctr" rtl="0">
              <a:spcBef>
                <a:spcPts val="600"/>
              </a:spcBef>
              <a:buClr>
                <a:schemeClr val="accent1"/>
              </a:buClr>
              <a:buFont typeface="Noto Symbol"/>
              <a:buNone/>
              <a:defRPr/>
            </a:lvl5pPr>
            <a:lvl6pPr marL="2286000" marR="0" indent="0" algn="ctr" rtl="0">
              <a:spcBef>
                <a:spcPts val="400"/>
              </a:spcBef>
              <a:buClr>
                <a:srgbClr val="888888"/>
              </a:buClr>
              <a:buFont typeface="Arial"/>
              <a:buNone/>
              <a:defRPr/>
            </a:lvl6pPr>
            <a:lvl7pPr marL="2743200" marR="0" indent="0" algn="ctr" rtl="0">
              <a:spcBef>
                <a:spcPts val="400"/>
              </a:spcBef>
              <a:buClr>
                <a:srgbClr val="888888"/>
              </a:buClr>
              <a:buFont typeface="Arial"/>
              <a:buNone/>
              <a:defRPr/>
            </a:lvl7pPr>
            <a:lvl8pPr marL="3200400" marR="0" indent="0" algn="ctr" rtl="0">
              <a:spcBef>
                <a:spcPts val="400"/>
              </a:spcBef>
              <a:buClr>
                <a:srgbClr val="888888"/>
              </a:buClr>
              <a:buFont typeface="Arial"/>
              <a:buNone/>
              <a:defRPr/>
            </a:lvl8pPr>
            <a:lvl9pPr marL="3657600" marR="0" indent="0" algn="ctr" rtl="0">
              <a:spcBef>
                <a:spcPts val="400"/>
              </a:spcBef>
              <a:buClr>
                <a:srgbClr val="888888"/>
              </a:buClr>
              <a:buFont typeface="Arial"/>
              <a:buNone/>
              <a:defRPr/>
            </a:lvl9pPr>
          </a:lstStyle>
          <a:p>
            <a:endParaRPr/>
          </a:p>
        </p:txBody>
      </p:sp>
      <p:sp>
        <p:nvSpPr>
          <p:cNvPr id="17" name="Shape 1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8" name="Shape 18"/>
          <p:cNvSpPr txBox="1">
            <a:spLocks noGrp="1"/>
          </p:cNvSpPr>
          <p:nvPr>
            <p:ph type="ftr" idx="11"/>
          </p:nvPr>
        </p:nvSpPr>
        <p:spPr>
          <a:xfrm>
            <a:off x="5789612" y="6356350"/>
            <a:ext cx="2895600"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9" name="Shape 19"/>
          <p:cNvSpPr txBox="1">
            <a:spLocks noGrp="1"/>
          </p:cNvSpPr>
          <p:nvPr>
            <p:ph type="sldNum" idx="12"/>
          </p:nvPr>
        </p:nvSpPr>
        <p:spPr>
          <a:xfrm>
            <a:off x="4305300" y="6356350"/>
            <a:ext cx="5333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
        <p:nvSpPr>
          <p:cNvPr id="20" name="Shape 20"/>
          <p:cNvSpPr txBox="1"/>
          <p:nvPr/>
        </p:nvSpPr>
        <p:spPr>
          <a:xfrm>
            <a:off x="8292817" y="5804646"/>
            <a:ext cx="367087" cy="677108"/>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4400" b="0" i="0" u="none" strike="noStrike" cap="none" baseline="0">
                <a:solidFill>
                  <a:schemeClr val="accent1"/>
                </a:solidFill>
                <a:latin typeface="Noto Symbol"/>
                <a:ea typeface="Noto Symbol"/>
                <a:cs typeface="Noto Symbol"/>
                <a:sym typeface="Noto Symbol"/>
              </a:rPr>
              <a: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bg>
      <p:bgPr>
        <a:blipFill rotWithShape="1">
          <a:blip r:embed="rId2">
            <a:alphaModFix/>
          </a:blip>
          <a:stretch>
            <a:fillRect/>
          </a:stretch>
        </a:blipFill>
        <a:effectLst/>
      </p:bgPr>
    </p:bg>
    <p:spTree>
      <p:nvGrpSpPr>
        <p:cNvPr id="1" name="Shape 79"/>
        <p:cNvGrpSpPr/>
        <p:nvPr/>
      </p:nvGrpSpPr>
      <p:grpSpPr>
        <a:xfrm>
          <a:off x="0" y="0"/>
          <a:ext cx="0" cy="0"/>
          <a:chOff x="0" y="0"/>
          <a:chExt cx="0" cy="0"/>
        </a:xfrm>
      </p:grpSpPr>
      <p:sp>
        <p:nvSpPr>
          <p:cNvPr id="80" name="Shape 8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1" name="Shape 81"/>
          <p:cNvSpPr txBox="1">
            <a:spLocks noGrp="1"/>
          </p:cNvSpPr>
          <p:nvPr>
            <p:ph type="ftr" idx="11"/>
          </p:nvPr>
        </p:nvSpPr>
        <p:spPr>
          <a:xfrm>
            <a:off x="5789612" y="6356350"/>
            <a:ext cx="2895600"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2" name="Shape 82"/>
          <p:cNvSpPr txBox="1">
            <a:spLocks noGrp="1"/>
          </p:cNvSpPr>
          <p:nvPr>
            <p:ph type="sldNum" idx="12"/>
          </p:nvPr>
        </p:nvSpPr>
        <p:spPr>
          <a:xfrm>
            <a:off x="4305300" y="6356350"/>
            <a:ext cx="5333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cSld name="Content with Caption">
    <p:bg>
      <p:bgPr>
        <a:blipFill rotWithShape="1">
          <a:blip r:embed="rId2">
            <a:alphaModFix/>
          </a:blip>
          <a:stretch>
            <a:fillRect/>
          </a:stretch>
        </a:blipFill>
        <a:effectLst/>
      </p:bgPr>
    </p:bg>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457199" y="381001"/>
            <a:ext cx="3509683" cy="220979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1"/>
          </p:nvPr>
        </p:nvSpPr>
        <p:spPr>
          <a:xfrm>
            <a:off x="5029200" y="273050"/>
            <a:ext cx="365760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txBox="1">
            <a:spLocks noGrp="1"/>
          </p:cNvSpPr>
          <p:nvPr>
            <p:ph type="body" idx="2"/>
          </p:nvPr>
        </p:nvSpPr>
        <p:spPr>
          <a:xfrm>
            <a:off x="457199" y="2649071"/>
            <a:ext cx="3509683" cy="3388192"/>
          </a:xfrm>
          <a:prstGeom prst="rect">
            <a:avLst/>
          </a:prstGeom>
          <a:noFill/>
          <a:ln>
            <a:noFill/>
          </a:ln>
        </p:spPr>
        <p:txBody>
          <a:bodyPr lIns="91425" tIns="91425" rIns="91425" bIns="91425" anchor="t" anchorCtr="0"/>
          <a:lstStyle>
            <a:lvl1pPr marL="0" indent="0" rtl="0">
              <a:spcBef>
                <a:spcPts val="0"/>
              </a:spcBef>
              <a:buClr>
                <a:schemeClr val="lt1"/>
              </a:buClr>
              <a:buFont typeface="Lustria"/>
              <a:buNone/>
              <a:defRPr/>
            </a:lvl1pPr>
            <a:lvl2pPr marL="457200" indent="0" rtl="0">
              <a:spcBef>
                <a:spcPts val="0"/>
              </a:spcBef>
              <a:buFont typeface="Lustria"/>
              <a:buNone/>
              <a:defRPr/>
            </a:lvl2pPr>
            <a:lvl3pPr marL="914400" indent="0" rtl="0">
              <a:spcBef>
                <a:spcPts val="0"/>
              </a:spcBef>
              <a:buFont typeface="Lustria"/>
              <a:buNone/>
              <a:defRPr/>
            </a:lvl3pPr>
            <a:lvl4pPr marL="1371600" indent="0" rtl="0">
              <a:spcBef>
                <a:spcPts val="0"/>
              </a:spcBef>
              <a:buFont typeface="Lustria"/>
              <a:buNone/>
              <a:defRPr/>
            </a:lvl4pPr>
            <a:lvl5pPr marL="1828800" indent="0" rtl="0">
              <a:spcBef>
                <a:spcPts val="0"/>
              </a:spcBef>
              <a:buFont typeface="Lustria"/>
              <a:buNone/>
              <a:defRPr/>
            </a:lvl5pPr>
            <a:lvl6pPr marL="2286000" indent="0" rtl="0">
              <a:spcBef>
                <a:spcPts val="0"/>
              </a:spcBef>
              <a:buFont typeface="Lustria"/>
              <a:buNone/>
              <a:defRPr/>
            </a:lvl6pPr>
            <a:lvl7pPr marL="2743200" indent="0" rtl="0">
              <a:spcBef>
                <a:spcPts val="0"/>
              </a:spcBef>
              <a:buFont typeface="Lustria"/>
              <a:buNone/>
              <a:defRPr/>
            </a:lvl7pPr>
            <a:lvl8pPr marL="3200400" indent="0" rtl="0">
              <a:spcBef>
                <a:spcPts val="0"/>
              </a:spcBef>
              <a:buFont typeface="Lustria"/>
              <a:buNone/>
              <a:defRPr/>
            </a:lvl8pPr>
            <a:lvl9pPr marL="3657600" indent="0" rtl="0">
              <a:spcBef>
                <a:spcPts val="0"/>
              </a:spcBef>
              <a:buFont typeface="Lustria"/>
              <a:buNone/>
              <a:defRPr/>
            </a:lvl9pPr>
          </a:lstStyle>
          <a:p>
            <a:endParaRPr/>
          </a:p>
        </p:txBody>
      </p:sp>
      <p:sp>
        <p:nvSpPr>
          <p:cNvPr id="87" name="Shape 8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8" name="Shape 88"/>
          <p:cNvSpPr txBox="1">
            <a:spLocks noGrp="1"/>
          </p:cNvSpPr>
          <p:nvPr>
            <p:ph type="ftr" idx="11"/>
          </p:nvPr>
        </p:nvSpPr>
        <p:spPr>
          <a:xfrm>
            <a:off x="5789612" y="6356350"/>
            <a:ext cx="2895600"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9" name="Shape 89"/>
          <p:cNvSpPr txBox="1">
            <a:spLocks noGrp="1"/>
          </p:cNvSpPr>
          <p:nvPr>
            <p:ph type="sldNum" idx="12"/>
          </p:nvPr>
        </p:nvSpPr>
        <p:spPr>
          <a:xfrm>
            <a:off x="4305300" y="6356350"/>
            <a:ext cx="5333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Picture with Caption">
    <p:bg>
      <p:bgPr>
        <a:blipFill rotWithShape="1">
          <a:blip r:embed="rId2">
            <a:alphaModFix/>
          </a:blip>
          <a:stretch>
            <a:fillRect/>
          </a:stretch>
        </a:blipFill>
        <a:effectLst/>
      </p:bgPr>
    </p:bg>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5051425" y="381001"/>
            <a:ext cx="3635374" cy="220979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1"/>
          </p:nvPr>
        </p:nvSpPr>
        <p:spPr>
          <a:xfrm>
            <a:off x="5051425" y="2649069"/>
            <a:ext cx="3635374" cy="3505666"/>
          </a:xfrm>
          <a:prstGeom prst="rect">
            <a:avLst/>
          </a:prstGeom>
          <a:noFill/>
          <a:ln>
            <a:noFill/>
          </a:ln>
        </p:spPr>
        <p:txBody>
          <a:bodyPr lIns="91425" tIns="91425" rIns="91425" bIns="91425" anchor="t" anchorCtr="0"/>
          <a:lstStyle>
            <a:lvl1pPr marL="0" indent="0" rtl="0">
              <a:spcBef>
                <a:spcPts val="0"/>
              </a:spcBef>
              <a:buClr>
                <a:srgbClr val="595959"/>
              </a:buClr>
              <a:buFont typeface="Lustria"/>
              <a:buNone/>
              <a:defRPr/>
            </a:lvl1pPr>
            <a:lvl2pPr marL="457200" indent="0" rtl="0">
              <a:spcBef>
                <a:spcPts val="0"/>
              </a:spcBef>
              <a:buFont typeface="Lustria"/>
              <a:buNone/>
              <a:defRPr/>
            </a:lvl2pPr>
            <a:lvl3pPr marL="914400" indent="0" rtl="0">
              <a:spcBef>
                <a:spcPts val="0"/>
              </a:spcBef>
              <a:buFont typeface="Lustria"/>
              <a:buNone/>
              <a:defRPr/>
            </a:lvl3pPr>
            <a:lvl4pPr marL="1371600" indent="0" rtl="0">
              <a:spcBef>
                <a:spcPts val="0"/>
              </a:spcBef>
              <a:buFont typeface="Lustria"/>
              <a:buNone/>
              <a:defRPr/>
            </a:lvl4pPr>
            <a:lvl5pPr marL="1828800" indent="0" rtl="0">
              <a:spcBef>
                <a:spcPts val="0"/>
              </a:spcBef>
              <a:buFont typeface="Lustria"/>
              <a:buNone/>
              <a:defRPr/>
            </a:lvl5pPr>
            <a:lvl6pPr marL="2286000" indent="0" rtl="0">
              <a:spcBef>
                <a:spcPts val="0"/>
              </a:spcBef>
              <a:buFont typeface="Lustria"/>
              <a:buNone/>
              <a:defRPr/>
            </a:lvl6pPr>
            <a:lvl7pPr marL="2743200" indent="0" rtl="0">
              <a:spcBef>
                <a:spcPts val="0"/>
              </a:spcBef>
              <a:buFont typeface="Lustria"/>
              <a:buNone/>
              <a:defRPr/>
            </a:lvl7pPr>
            <a:lvl8pPr marL="3200400" indent="0" rtl="0">
              <a:spcBef>
                <a:spcPts val="0"/>
              </a:spcBef>
              <a:buFont typeface="Lustria"/>
              <a:buNone/>
              <a:defRPr/>
            </a:lvl8pPr>
            <a:lvl9pPr marL="3657600" indent="0" rtl="0">
              <a:spcBef>
                <a:spcPts val="0"/>
              </a:spcBef>
              <a:buFont typeface="Lustria"/>
              <a:buNone/>
              <a:defRPr/>
            </a:lvl9pPr>
          </a:lstStyle>
          <a:p>
            <a:endParaRPr/>
          </a:p>
        </p:txBody>
      </p:sp>
      <p:sp>
        <p:nvSpPr>
          <p:cNvPr id="93" name="Shape 9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4" name="Shape 94"/>
          <p:cNvSpPr txBox="1">
            <a:spLocks noGrp="1"/>
          </p:cNvSpPr>
          <p:nvPr>
            <p:ph type="ftr" idx="11"/>
          </p:nvPr>
        </p:nvSpPr>
        <p:spPr>
          <a:xfrm>
            <a:off x="5789612" y="6356350"/>
            <a:ext cx="2895600"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5" name="Shape 95"/>
          <p:cNvSpPr txBox="1">
            <a:spLocks noGrp="1"/>
          </p:cNvSpPr>
          <p:nvPr>
            <p:ph type="sldNum" idx="12"/>
          </p:nvPr>
        </p:nvSpPr>
        <p:spPr>
          <a:xfrm>
            <a:off x="4305300" y="6356350"/>
            <a:ext cx="5333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
        <p:nvSpPr>
          <p:cNvPr id="96" name="Shape 96"/>
          <p:cNvSpPr>
            <a:spLocks noGrp="1"/>
          </p:cNvSpPr>
          <p:nvPr>
            <p:ph type="pic" idx="2"/>
          </p:nvPr>
        </p:nvSpPr>
        <p:spPr>
          <a:xfrm>
            <a:off x="228600" y="1143000"/>
            <a:ext cx="4267199" cy="4267199"/>
          </a:xfrm>
          <a:prstGeom prst="ellipse">
            <a:avLst/>
          </a:prstGeom>
          <a:noFill/>
          <a:ln w="28575" cap="flat">
            <a:solidFill>
              <a:schemeClr val="accent1"/>
            </a:solidFill>
            <a:prstDash val="solid"/>
            <a:round/>
            <a:headEnd type="none" w="med" len="med"/>
            <a:tailEnd type="none" w="med" len="med"/>
          </a:ln>
        </p:spPr>
        <p:txBody>
          <a:bodyPr lIns="91425" tIns="91425" rIns="91425" bIns="91425" anchor="ctr" anchorCtr="0"/>
          <a:lstStyle>
            <a:lvl1pPr marL="0" marR="0" indent="0" algn="l" rtl="0">
              <a:spcBef>
                <a:spcPts val="0"/>
              </a:spcBef>
              <a:buClr>
                <a:schemeClr val="lt1"/>
              </a:buClr>
              <a:buFont typeface="Lustria"/>
              <a:buNone/>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3 Pictures with Caption">
    <p:bg>
      <p:bgPr>
        <a:blipFill rotWithShape="1">
          <a:blip r:embed="rId2">
            <a:alphaModFix/>
          </a:blip>
          <a:stretch>
            <a:fillRect/>
          </a:stretch>
        </a:blipFill>
        <a:effectLst/>
      </p:bgPr>
    </p:bg>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5051425" y="381001"/>
            <a:ext cx="3635374" cy="220979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9" name="Shape 99"/>
          <p:cNvSpPr txBox="1">
            <a:spLocks noGrp="1"/>
          </p:cNvSpPr>
          <p:nvPr>
            <p:ph type="body" idx="1"/>
          </p:nvPr>
        </p:nvSpPr>
        <p:spPr>
          <a:xfrm>
            <a:off x="5051425" y="2649069"/>
            <a:ext cx="3635374" cy="3505666"/>
          </a:xfrm>
          <a:prstGeom prst="rect">
            <a:avLst/>
          </a:prstGeom>
          <a:noFill/>
          <a:ln>
            <a:noFill/>
          </a:ln>
        </p:spPr>
        <p:txBody>
          <a:bodyPr lIns="91425" tIns="91425" rIns="91425" bIns="91425" anchor="t" anchorCtr="0"/>
          <a:lstStyle>
            <a:lvl1pPr marL="0" indent="0" rtl="0">
              <a:spcBef>
                <a:spcPts val="0"/>
              </a:spcBef>
              <a:buClr>
                <a:srgbClr val="595959"/>
              </a:buClr>
              <a:buFont typeface="Lustria"/>
              <a:buNone/>
              <a:defRPr/>
            </a:lvl1pPr>
            <a:lvl2pPr marL="457200" indent="0" rtl="0">
              <a:spcBef>
                <a:spcPts val="0"/>
              </a:spcBef>
              <a:buFont typeface="Lustria"/>
              <a:buNone/>
              <a:defRPr/>
            </a:lvl2pPr>
            <a:lvl3pPr marL="914400" indent="0" rtl="0">
              <a:spcBef>
                <a:spcPts val="0"/>
              </a:spcBef>
              <a:buFont typeface="Lustria"/>
              <a:buNone/>
              <a:defRPr/>
            </a:lvl3pPr>
            <a:lvl4pPr marL="1371600" indent="0" rtl="0">
              <a:spcBef>
                <a:spcPts val="0"/>
              </a:spcBef>
              <a:buFont typeface="Lustria"/>
              <a:buNone/>
              <a:defRPr/>
            </a:lvl4pPr>
            <a:lvl5pPr marL="1828800" indent="0" rtl="0">
              <a:spcBef>
                <a:spcPts val="0"/>
              </a:spcBef>
              <a:buFont typeface="Lustria"/>
              <a:buNone/>
              <a:defRPr/>
            </a:lvl5pPr>
            <a:lvl6pPr marL="2286000" indent="0" rtl="0">
              <a:spcBef>
                <a:spcPts val="0"/>
              </a:spcBef>
              <a:buFont typeface="Lustria"/>
              <a:buNone/>
              <a:defRPr/>
            </a:lvl6pPr>
            <a:lvl7pPr marL="2743200" indent="0" rtl="0">
              <a:spcBef>
                <a:spcPts val="0"/>
              </a:spcBef>
              <a:buFont typeface="Lustria"/>
              <a:buNone/>
              <a:defRPr/>
            </a:lvl7pPr>
            <a:lvl8pPr marL="3200400" indent="0" rtl="0">
              <a:spcBef>
                <a:spcPts val="0"/>
              </a:spcBef>
              <a:buFont typeface="Lustria"/>
              <a:buNone/>
              <a:defRPr/>
            </a:lvl8pPr>
            <a:lvl9pPr marL="3657600" indent="0" rtl="0">
              <a:spcBef>
                <a:spcPts val="0"/>
              </a:spcBef>
              <a:buFont typeface="Lustria"/>
              <a:buNone/>
              <a:defRPr/>
            </a:lvl9pPr>
          </a:lstStyle>
          <a:p>
            <a:endParaRPr/>
          </a:p>
        </p:txBody>
      </p:sp>
      <p:sp>
        <p:nvSpPr>
          <p:cNvPr id="100" name="Shape 10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01" name="Shape 101"/>
          <p:cNvSpPr txBox="1">
            <a:spLocks noGrp="1"/>
          </p:cNvSpPr>
          <p:nvPr>
            <p:ph type="ftr" idx="11"/>
          </p:nvPr>
        </p:nvSpPr>
        <p:spPr>
          <a:xfrm>
            <a:off x="5789612" y="6356350"/>
            <a:ext cx="2895600"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02" name="Shape 102"/>
          <p:cNvSpPr txBox="1">
            <a:spLocks noGrp="1"/>
          </p:cNvSpPr>
          <p:nvPr>
            <p:ph type="sldNum" idx="12"/>
          </p:nvPr>
        </p:nvSpPr>
        <p:spPr>
          <a:xfrm>
            <a:off x="4305300" y="6356350"/>
            <a:ext cx="5333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
        <p:nvSpPr>
          <p:cNvPr id="103" name="Shape 103"/>
          <p:cNvSpPr>
            <a:spLocks noGrp="1"/>
          </p:cNvSpPr>
          <p:nvPr>
            <p:ph type="pic" idx="2"/>
          </p:nvPr>
        </p:nvSpPr>
        <p:spPr>
          <a:xfrm>
            <a:off x="990600" y="2590800"/>
            <a:ext cx="3505200" cy="3505200"/>
          </a:xfrm>
          <a:prstGeom prst="ellipse">
            <a:avLst/>
          </a:prstGeom>
          <a:noFill/>
          <a:ln w="28575" cap="flat">
            <a:solidFill>
              <a:schemeClr val="accent1"/>
            </a:solidFill>
            <a:prstDash val="solid"/>
            <a:round/>
            <a:headEnd type="none" w="med" len="med"/>
            <a:tailEnd type="none" w="med" len="med"/>
          </a:ln>
        </p:spPr>
        <p:txBody>
          <a:bodyPr lIns="91425" tIns="91425" rIns="91425" bIns="91425" anchor="ctr" anchorCtr="0"/>
          <a:lstStyle>
            <a:lvl1pPr marL="0" marR="0" indent="0" algn="l" rtl="0">
              <a:spcBef>
                <a:spcPts val="0"/>
              </a:spcBef>
              <a:buClr>
                <a:schemeClr val="lt1"/>
              </a:buClr>
              <a:buFont typeface="Lustria"/>
              <a:buNone/>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04" name="Shape 104"/>
          <p:cNvSpPr>
            <a:spLocks noGrp="1"/>
          </p:cNvSpPr>
          <p:nvPr>
            <p:ph type="pic" idx="3"/>
          </p:nvPr>
        </p:nvSpPr>
        <p:spPr>
          <a:xfrm>
            <a:off x="2479675" y="1260475"/>
            <a:ext cx="1254125" cy="1254125"/>
          </a:xfrm>
          <a:prstGeom prst="ellipse">
            <a:avLst/>
          </a:prstGeom>
          <a:noFill/>
          <a:ln w="28575" cap="flat">
            <a:solidFill>
              <a:schemeClr val="accent1"/>
            </a:solidFill>
            <a:prstDash val="solid"/>
            <a:round/>
            <a:headEnd type="none" w="med" len="med"/>
            <a:tailEnd type="none" w="med" len="med"/>
          </a:ln>
        </p:spPr>
        <p:txBody>
          <a:bodyPr lIns="91425" tIns="91425" rIns="91425" bIns="91425" anchor="ctr" anchorCtr="0"/>
          <a:lstStyle>
            <a:lvl1pPr marL="0" marR="0" indent="0" algn="l" rtl="0">
              <a:spcBef>
                <a:spcPts val="0"/>
              </a:spcBef>
              <a:buClr>
                <a:schemeClr val="lt1"/>
              </a:buClr>
              <a:buFont typeface="Lustria"/>
              <a:buNone/>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05" name="Shape 105"/>
          <p:cNvSpPr>
            <a:spLocks noGrp="1"/>
          </p:cNvSpPr>
          <p:nvPr>
            <p:ph type="pic" idx="4"/>
          </p:nvPr>
        </p:nvSpPr>
        <p:spPr>
          <a:xfrm>
            <a:off x="269875" y="762000"/>
            <a:ext cx="2092324" cy="2092324"/>
          </a:xfrm>
          <a:prstGeom prst="ellipse">
            <a:avLst/>
          </a:prstGeom>
          <a:noFill/>
          <a:ln w="28575" cap="flat">
            <a:solidFill>
              <a:schemeClr val="accent1"/>
            </a:solidFill>
            <a:prstDash val="solid"/>
            <a:round/>
            <a:headEnd type="none" w="med" len="med"/>
            <a:tailEnd type="none" w="med" len="med"/>
          </a:ln>
        </p:spPr>
        <p:txBody>
          <a:bodyPr lIns="91425" tIns="91425" rIns="91425" bIns="91425" anchor="ctr" anchorCtr="0"/>
          <a:lstStyle>
            <a:lvl1pPr marL="0" marR="0" indent="0" algn="l" rtl="0">
              <a:spcBef>
                <a:spcPts val="0"/>
              </a:spcBef>
              <a:buClr>
                <a:schemeClr val="lt1"/>
              </a:buClr>
              <a:buFont typeface="Lustria"/>
              <a:buNone/>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cSld name="Title and Vertical Text">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457200" y="345140"/>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Lustri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8" name="Shape 108"/>
          <p:cNvSpPr txBox="1">
            <a:spLocks noGrp="1"/>
          </p:cNvSpPr>
          <p:nvPr>
            <p:ph type="body" idx="1"/>
          </p:nvPr>
        </p:nvSpPr>
        <p:spPr>
          <a:xfrm rot="5400000">
            <a:off x="2836769" y="188819"/>
            <a:ext cx="3468875" cy="8228013"/>
          </a:xfrm>
          <a:prstGeom prst="rect">
            <a:avLst/>
          </a:prstGeom>
          <a:noFill/>
          <a:ln>
            <a:noFill/>
          </a:ln>
        </p:spPr>
        <p:txBody>
          <a:bodyPr lIns="91425" tIns="91425" rIns="91425" bIns="91425" anchor="t" anchorCtr="0"/>
          <a:lstStyle>
            <a:lvl1pPr marL="342900" indent="-217170" algn="l" rtl="0">
              <a:spcBef>
                <a:spcPts val="2000"/>
              </a:spcBef>
              <a:buClr>
                <a:schemeClr val="accent1"/>
              </a:buClr>
              <a:buFont typeface="Noto Symbol"/>
              <a:buChar char="•"/>
              <a:defRPr/>
            </a:lvl1pPr>
            <a:lvl2pPr marL="685800" indent="-228600" algn="l" rtl="0">
              <a:spcBef>
                <a:spcPts val="600"/>
              </a:spcBef>
              <a:buClr>
                <a:srgbClr val="C0F942"/>
              </a:buClr>
              <a:buFont typeface="Noto Symbol"/>
              <a:buChar char="•"/>
              <a:defRPr/>
            </a:lvl2pPr>
            <a:lvl3pPr marL="1035050" indent="-246380" algn="l" rtl="0">
              <a:spcBef>
                <a:spcPts val="600"/>
              </a:spcBef>
              <a:buClr>
                <a:schemeClr val="accent1"/>
              </a:buClr>
              <a:buFont typeface="Noto Symbol"/>
              <a:buChar char="•"/>
              <a:defRPr/>
            </a:lvl3pPr>
            <a:lvl4pPr marL="1371600" indent="-240030" algn="l" rtl="0">
              <a:spcBef>
                <a:spcPts val="600"/>
              </a:spcBef>
              <a:buClr>
                <a:srgbClr val="C0F942"/>
              </a:buClr>
              <a:buFont typeface="Noto Symbol"/>
              <a:buChar char="•"/>
              <a:defRPr/>
            </a:lvl4pPr>
            <a:lvl5pPr marL="1720850" indent="-246380" algn="l" rtl="0">
              <a:spcBef>
                <a:spcPts val="600"/>
              </a:spcBef>
              <a:buClr>
                <a:schemeClr val="accent1"/>
              </a:buClr>
              <a:buFont typeface="Noto Symbo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109" name="Shape 10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10" name="Shape 110"/>
          <p:cNvSpPr txBox="1">
            <a:spLocks noGrp="1"/>
          </p:cNvSpPr>
          <p:nvPr>
            <p:ph type="ftr" idx="11"/>
          </p:nvPr>
        </p:nvSpPr>
        <p:spPr>
          <a:xfrm>
            <a:off x="5789612" y="6356350"/>
            <a:ext cx="2895600"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11" name="Shape 111"/>
          <p:cNvSpPr txBox="1">
            <a:spLocks noGrp="1"/>
          </p:cNvSpPr>
          <p:nvPr>
            <p:ph type="sldNum" idx="12"/>
          </p:nvPr>
        </p:nvSpPr>
        <p:spPr>
          <a:xfrm>
            <a:off x="4305300" y="6356350"/>
            <a:ext cx="5333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cSld name="Vertical Title and Text">
    <p:bg>
      <p:bgPr>
        <a:blipFill rotWithShape="1">
          <a:blip r:embed="rId2">
            <a:alphaModFix/>
          </a:blip>
          <a:stretch>
            <a:fillRect/>
          </a:stretch>
        </a:blipFill>
        <a:effectLst/>
      </p:bgPr>
    </p:bg>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rot="5400000">
            <a:off x="4922837" y="2438400"/>
            <a:ext cx="5851525" cy="1524000"/>
          </a:xfrm>
          <a:prstGeom prst="rect">
            <a:avLst/>
          </a:prstGeom>
          <a:noFill/>
          <a:ln>
            <a:noFill/>
          </a:ln>
        </p:spPr>
        <p:txBody>
          <a:bodyPr lIns="91425" tIns="91425" rIns="91425" bIns="91425" anchor="t" anchorCtr="0"/>
          <a:lstStyle>
            <a:lvl1pPr algn="ctr" rtl="0">
              <a:spcBef>
                <a:spcPts val="0"/>
              </a:spcBef>
              <a:buClr>
                <a:schemeClr val="lt1"/>
              </a:buClr>
              <a:buFont typeface="Lustri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4" name="Shape 114"/>
          <p:cNvSpPr txBox="1">
            <a:spLocks noGrp="1"/>
          </p:cNvSpPr>
          <p:nvPr>
            <p:ph type="body" idx="1"/>
          </p:nvPr>
        </p:nvSpPr>
        <p:spPr>
          <a:xfrm rot="5400000">
            <a:off x="659279" y="214780"/>
            <a:ext cx="5615641" cy="6019799"/>
          </a:xfrm>
          <a:prstGeom prst="rect">
            <a:avLst/>
          </a:prstGeom>
          <a:noFill/>
          <a:ln>
            <a:noFill/>
          </a:ln>
        </p:spPr>
        <p:txBody>
          <a:bodyPr lIns="91425" tIns="91425" rIns="91425" bIns="91425" anchor="t" anchorCtr="0"/>
          <a:lstStyle>
            <a:lvl1pPr marL="342900" indent="-217170" algn="l" rtl="0">
              <a:spcBef>
                <a:spcPts val="2000"/>
              </a:spcBef>
              <a:buClr>
                <a:schemeClr val="accent1"/>
              </a:buClr>
              <a:buFont typeface="Noto Symbol"/>
              <a:buChar char="•"/>
              <a:defRPr/>
            </a:lvl1pPr>
            <a:lvl2pPr marL="685800" indent="-228600" algn="l" rtl="0">
              <a:spcBef>
                <a:spcPts val="600"/>
              </a:spcBef>
              <a:buClr>
                <a:srgbClr val="C0F942"/>
              </a:buClr>
              <a:buFont typeface="Noto Symbol"/>
              <a:buChar char="•"/>
              <a:defRPr/>
            </a:lvl2pPr>
            <a:lvl3pPr marL="1035050" indent="-246380" algn="l" rtl="0">
              <a:spcBef>
                <a:spcPts val="600"/>
              </a:spcBef>
              <a:buClr>
                <a:schemeClr val="accent1"/>
              </a:buClr>
              <a:buFont typeface="Noto Symbol"/>
              <a:buChar char="•"/>
              <a:defRPr/>
            </a:lvl3pPr>
            <a:lvl4pPr marL="1371600" indent="-240030" algn="l" rtl="0">
              <a:spcBef>
                <a:spcPts val="600"/>
              </a:spcBef>
              <a:buClr>
                <a:srgbClr val="C0F942"/>
              </a:buClr>
              <a:buFont typeface="Noto Symbol"/>
              <a:buChar char="•"/>
              <a:defRPr/>
            </a:lvl4pPr>
            <a:lvl5pPr marL="1720850" indent="-246380" algn="l" rtl="0">
              <a:spcBef>
                <a:spcPts val="600"/>
              </a:spcBef>
              <a:buClr>
                <a:schemeClr val="accent1"/>
              </a:buClr>
              <a:buFont typeface="Noto Symbo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115" name="Shape 11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16" name="Shape 116"/>
          <p:cNvSpPr txBox="1">
            <a:spLocks noGrp="1"/>
          </p:cNvSpPr>
          <p:nvPr>
            <p:ph type="ftr" idx="11"/>
          </p:nvPr>
        </p:nvSpPr>
        <p:spPr>
          <a:xfrm>
            <a:off x="5789612" y="6356350"/>
            <a:ext cx="2895600"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17" name="Shape 117"/>
          <p:cNvSpPr txBox="1">
            <a:spLocks noGrp="1"/>
          </p:cNvSpPr>
          <p:nvPr>
            <p:ph type="sldNum" idx="12"/>
          </p:nvPr>
        </p:nvSpPr>
        <p:spPr>
          <a:xfrm>
            <a:off x="4305300" y="6356350"/>
            <a:ext cx="5333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Closing">
    <p:bg>
      <p:bgPr>
        <a:blipFill rotWithShape="1">
          <a:blip r:embed="rId2">
            <a:alphaModFix/>
          </a:blip>
          <a:stretch>
            <a:fillRect/>
          </a:stretch>
        </a:blipFill>
        <a:effectLst/>
      </p:bgPr>
    </p:bg>
    <p:spTree>
      <p:nvGrpSpPr>
        <p:cNvPr id="1" name="Shape 118"/>
        <p:cNvGrpSpPr/>
        <p:nvPr/>
      </p:nvGrpSpPr>
      <p:grpSpPr>
        <a:xfrm>
          <a:off x="0" y="0"/>
          <a:ext cx="0" cy="0"/>
          <a:chOff x="0" y="0"/>
          <a:chExt cx="0" cy="0"/>
        </a:xfrm>
      </p:grpSpPr>
      <p:sp>
        <p:nvSpPr>
          <p:cNvPr id="119" name="Shape 11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0" name="Shape 120"/>
          <p:cNvSpPr txBox="1">
            <a:spLocks noGrp="1"/>
          </p:cNvSpPr>
          <p:nvPr>
            <p:ph type="ftr" idx="11"/>
          </p:nvPr>
        </p:nvSpPr>
        <p:spPr>
          <a:xfrm>
            <a:off x="5789612" y="6356350"/>
            <a:ext cx="2895600"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1" name="Shape 121"/>
          <p:cNvSpPr txBox="1">
            <a:spLocks noGrp="1"/>
          </p:cNvSpPr>
          <p:nvPr>
            <p:ph type="sldNum" idx="12"/>
          </p:nvPr>
        </p:nvSpPr>
        <p:spPr>
          <a:xfrm>
            <a:off x="4305300" y="6356350"/>
            <a:ext cx="5333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345140"/>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Lustri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3" name="Shape 23"/>
          <p:cNvSpPr txBox="1">
            <a:spLocks noGrp="1"/>
          </p:cNvSpPr>
          <p:nvPr>
            <p:ph type="body" idx="1"/>
          </p:nvPr>
        </p:nvSpPr>
        <p:spPr>
          <a:xfrm>
            <a:off x="739775" y="2770093"/>
            <a:ext cx="7662863" cy="3267169"/>
          </a:xfrm>
          <a:prstGeom prst="rect">
            <a:avLst/>
          </a:prstGeom>
          <a:noFill/>
          <a:ln>
            <a:noFill/>
          </a:ln>
        </p:spPr>
        <p:txBody>
          <a:bodyPr lIns="91425" tIns="91425" rIns="91425" bIns="91425" anchor="t" anchorCtr="0"/>
          <a:lstStyle>
            <a:lvl1pPr marL="342900" indent="-217170" algn="l" rtl="0">
              <a:spcBef>
                <a:spcPts val="2000"/>
              </a:spcBef>
              <a:buClr>
                <a:schemeClr val="accent1"/>
              </a:buClr>
              <a:buFont typeface="Noto Symbol"/>
              <a:buChar char="•"/>
              <a:defRPr/>
            </a:lvl1pPr>
            <a:lvl2pPr marL="685800" indent="-228600" algn="l" rtl="0">
              <a:spcBef>
                <a:spcPts val="600"/>
              </a:spcBef>
              <a:buClr>
                <a:srgbClr val="C0F942"/>
              </a:buClr>
              <a:buFont typeface="Noto Symbol"/>
              <a:buChar char="•"/>
              <a:defRPr/>
            </a:lvl2pPr>
            <a:lvl3pPr marL="1035050" indent="-246380" algn="l" rtl="0">
              <a:spcBef>
                <a:spcPts val="600"/>
              </a:spcBef>
              <a:buClr>
                <a:schemeClr val="accent1"/>
              </a:buClr>
              <a:buFont typeface="Noto Symbol"/>
              <a:buChar char="•"/>
              <a:defRPr/>
            </a:lvl3pPr>
            <a:lvl4pPr marL="1371600" indent="-240030" algn="l" rtl="0">
              <a:spcBef>
                <a:spcPts val="600"/>
              </a:spcBef>
              <a:buClr>
                <a:srgbClr val="C0F942"/>
              </a:buClr>
              <a:buFont typeface="Noto Symbol"/>
              <a:buChar char="•"/>
              <a:defRPr/>
            </a:lvl4pPr>
            <a:lvl5pPr marL="1720850" indent="-246380" algn="l" rtl="0">
              <a:spcBef>
                <a:spcPts val="600"/>
              </a:spcBef>
              <a:buClr>
                <a:schemeClr val="accent1"/>
              </a:buClr>
              <a:buFont typeface="Noto Symbo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24" name="Shape 2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5" name="Shape 25"/>
          <p:cNvSpPr txBox="1">
            <a:spLocks noGrp="1"/>
          </p:cNvSpPr>
          <p:nvPr>
            <p:ph type="ftr" idx="11"/>
          </p:nvPr>
        </p:nvSpPr>
        <p:spPr>
          <a:xfrm>
            <a:off x="5789612" y="6356350"/>
            <a:ext cx="2895600"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6" name="Shape 26"/>
          <p:cNvSpPr txBox="1">
            <a:spLocks noGrp="1"/>
          </p:cNvSpPr>
          <p:nvPr>
            <p:ph type="sldNum" idx="12"/>
          </p:nvPr>
        </p:nvSpPr>
        <p:spPr>
          <a:xfrm>
            <a:off x="4305300" y="6356350"/>
            <a:ext cx="5333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cSld name="Section Header">
    <p:bg>
      <p:bgPr>
        <a:blipFill rotWithShape="1">
          <a:blip r:embed="rId2">
            <a:alphaModFix/>
          </a:blip>
          <a:stretch>
            <a:fillRect/>
          </a:stretch>
        </a:blipFill>
        <a:effectLst/>
      </p:bgPr>
    </p:bg>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457200" y="2236693"/>
            <a:ext cx="6400799" cy="1362075"/>
          </a:xfrm>
          <a:prstGeom prst="rect">
            <a:avLst/>
          </a:prstGeom>
          <a:noFill/>
          <a:ln>
            <a:noFill/>
          </a:ln>
        </p:spPr>
        <p:txBody>
          <a:bodyPr lIns="91425" tIns="91425" rIns="91425" bIns="91425" anchor="b" anchorCtr="0"/>
          <a:lstStyle>
            <a:lvl1pPr algn="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body" idx="1"/>
          </p:nvPr>
        </p:nvSpPr>
        <p:spPr>
          <a:xfrm>
            <a:off x="1676399" y="3609694"/>
            <a:ext cx="5181601" cy="1500187"/>
          </a:xfrm>
          <a:prstGeom prst="rect">
            <a:avLst/>
          </a:prstGeom>
          <a:noFill/>
          <a:ln>
            <a:noFill/>
          </a:ln>
        </p:spPr>
        <p:txBody>
          <a:bodyPr lIns="91425" tIns="91425" rIns="91425" bIns="91425" anchor="t" anchorCtr="0"/>
          <a:lstStyle>
            <a:lvl1pPr marL="0" indent="0" algn="r" rtl="0">
              <a:spcBef>
                <a:spcPts val="300"/>
              </a:spcBef>
              <a:buClr>
                <a:schemeClr val="lt1"/>
              </a:buClr>
              <a:buFont typeface="Lustria"/>
              <a:buNone/>
              <a:defRPr/>
            </a:lvl1pPr>
            <a:lvl2pPr marL="457200" indent="0" rtl="0">
              <a:spcBef>
                <a:spcPts val="0"/>
              </a:spcBef>
              <a:buClr>
                <a:srgbClr val="888888"/>
              </a:buClr>
              <a:buFont typeface="Lustria"/>
              <a:buNone/>
              <a:defRPr/>
            </a:lvl2pPr>
            <a:lvl3pPr marL="914400" indent="0" rtl="0">
              <a:spcBef>
                <a:spcPts val="0"/>
              </a:spcBef>
              <a:buClr>
                <a:srgbClr val="888888"/>
              </a:buClr>
              <a:buFont typeface="Lustria"/>
              <a:buNone/>
              <a:defRPr/>
            </a:lvl3pPr>
            <a:lvl4pPr marL="1371600" indent="0" rtl="0">
              <a:spcBef>
                <a:spcPts val="0"/>
              </a:spcBef>
              <a:buClr>
                <a:srgbClr val="888888"/>
              </a:buClr>
              <a:buFont typeface="Lustria"/>
              <a:buNone/>
              <a:defRPr/>
            </a:lvl4pPr>
            <a:lvl5pPr marL="1828800" indent="0" rtl="0">
              <a:spcBef>
                <a:spcPts val="0"/>
              </a:spcBef>
              <a:buClr>
                <a:srgbClr val="888888"/>
              </a:buClr>
              <a:buFont typeface="Lustria"/>
              <a:buNone/>
              <a:defRPr/>
            </a:lvl5pPr>
            <a:lvl6pPr marL="2286000" indent="0" rtl="0">
              <a:spcBef>
                <a:spcPts val="0"/>
              </a:spcBef>
              <a:buClr>
                <a:srgbClr val="888888"/>
              </a:buClr>
              <a:buFont typeface="Lustria"/>
              <a:buNone/>
              <a:defRPr/>
            </a:lvl6pPr>
            <a:lvl7pPr marL="2743200" indent="0" rtl="0">
              <a:spcBef>
                <a:spcPts val="0"/>
              </a:spcBef>
              <a:buClr>
                <a:srgbClr val="888888"/>
              </a:buClr>
              <a:buFont typeface="Lustria"/>
              <a:buNone/>
              <a:defRPr/>
            </a:lvl7pPr>
            <a:lvl8pPr marL="3200400" indent="0" rtl="0">
              <a:spcBef>
                <a:spcPts val="0"/>
              </a:spcBef>
              <a:buClr>
                <a:srgbClr val="888888"/>
              </a:buClr>
              <a:buFont typeface="Lustria"/>
              <a:buNone/>
              <a:defRPr/>
            </a:lvl8pPr>
            <a:lvl9pPr marL="3657600" indent="0" rtl="0">
              <a:spcBef>
                <a:spcPts val="0"/>
              </a:spcBef>
              <a:buClr>
                <a:srgbClr val="888888"/>
              </a:buClr>
              <a:buFont typeface="Lustria"/>
              <a:buNone/>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1" name="Shape 31"/>
          <p:cNvSpPr txBox="1">
            <a:spLocks noGrp="1"/>
          </p:cNvSpPr>
          <p:nvPr>
            <p:ph type="ftr" idx="11"/>
          </p:nvPr>
        </p:nvSpPr>
        <p:spPr>
          <a:xfrm>
            <a:off x="7238999" y="6356350"/>
            <a:ext cx="1446213"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2" name="Shape 32"/>
          <p:cNvSpPr txBox="1">
            <a:spLocks noGrp="1"/>
          </p:cNvSpPr>
          <p:nvPr>
            <p:ph type="sldNum" idx="12"/>
          </p:nvPr>
        </p:nvSpPr>
        <p:spPr>
          <a:xfrm>
            <a:off x="4305300" y="6356350"/>
            <a:ext cx="5333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
        <p:nvSpPr>
          <p:cNvPr id="33" name="Shape 33"/>
          <p:cNvSpPr txBox="1"/>
          <p:nvPr/>
        </p:nvSpPr>
        <p:spPr>
          <a:xfrm>
            <a:off x="8292817" y="5804646"/>
            <a:ext cx="367087" cy="677108"/>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4400" b="0" i="0" u="none" strike="noStrike" cap="none" baseline="0">
                <a:solidFill>
                  <a:schemeClr val="accent1"/>
                </a:solidFill>
                <a:latin typeface="Noto Symbol"/>
                <a:ea typeface="Noto Symbol"/>
                <a:cs typeface="Noto Symbol"/>
                <a:sym typeface="Noto Symbol"/>
              </a:rPr>
              <a: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345140"/>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Lustri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1"/>
          </p:nvPr>
        </p:nvSpPr>
        <p:spPr>
          <a:xfrm>
            <a:off x="740664" y="2784475"/>
            <a:ext cx="3767328" cy="32527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2"/>
          </p:nvPr>
        </p:nvSpPr>
        <p:spPr>
          <a:xfrm>
            <a:off x="4634753" y="2784475"/>
            <a:ext cx="3767328" cy="32527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8" name="Shape 3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9" name="Shape 39"/>
          <p:cNvSpPr txBox="1">
            <a:spLocks noGrp="1"/>
          </p:cNvSpPr>
          <p:nvPr>
            <p:ph type="ftr" idx="11"/>
          </p:nvPr>
        </p:nvSpPr>
        <p:spPr>
          <a:xfrm>
            <a:off x="5789612" y="6356350"/>
            <a:ext cx="2895600"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0" name="Shape 40"/>
          <p:cNvSpPr txBox="1">
            <a:spLocks noGrp="1"/>
          </p:cNvSpPr>
          <p:nvPr>
            <p:ph type="sldNum" idx="12"/>
          </p:nvPr>
        </p:nvSpPr>
        <p:spPr>
          <a:xfrm>
            <a:off x="4305300" y="6356350"/>
            <a:ext cx="5333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cSld name="Comparison">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345140"/>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3" name="Shape 43"/>
          <p:cNvSpPr txBox="1">
            <a:spLocks noGrp="1"/>
          </p:cNvSpPr>
          <p:nvPr>
            <p:ph type="body" idx="1"/>
          </p:nvPr>
        </p:nvSpPr>
        <p:spPr>
          <a:xfrm>
            <a:off x="740664" y="2232210"/>
            <a:ext cx="3767328" cy="762000"/>
          </a:xfrm>
          <a:prstGeom prst="rect">
            <a:avLst/>
          </a:prstGeom>
          <a:noFill/>
          <a:ln>
            <a:noFill/>
          </a:ln>
        </p:spPr>
        <p:txBody>
          <a:bodyPr lIns="91425" tIns="91425" rIns="91425" bIns="91425" anchor="b" anchorCtr="0"/>
          <a:lstStyle>
            <a:lvl1pPr marL="0" indent="0" algn="ctr" rtl="0">
              <a:lnSpc>
                <a:spcPct val="108333"/>
              </a:lnSpc>
              <a:spcBef>
                <a:spcPts val="0"/>
              </a:spcBef>
              <a:buClr>
                <a:schemeClr val="accent1"/>
              </a:buClr>
              <a:buFont typeface="Lustria"/>
              <a:buNone/>
              <a:defRPr/>
            </a:lvl1pPr>
            <a:lvl2pPr marL="457200" indent="0" rtl="0">
              <a:spcBef>
                <a:spcPts val="0"/>
              </a:spcBef>
              <a:buFont typeface="Lustria"/>
              <a:buNone/>
              <a:defRPr/>
            </a:lvl2pPr>
            <a:lvl3pPr marL="914400" indent="0" rtl="0">
              <a:spcBef>
                <a:spcPts val="0"/>
              </a:spcBef>
              <a:buFont typeface="Lustria"/>
              <a:buNone/>
              <a:defRPr/>
            </a:lvl3pPr>
            <a:lvl4pPr marL="1371600" indent="0" rtl="0">
              <a:spcBef>
                <a:spcPts val="0"/>
              </a:spcBef>
              <a:buFont typeface="Lustria"/>
              <a:buNone/>
              <a:defRPr/>
            </a:lvl4pPr>
            <a:lvl5pPr marL="1828800" indent="0" rtl="0">
              <a:spcBef>
                <a:spcPts val="0"/>
              </a:spcBef>
              <a:buFont typeface="Lustria"/>
              <a:buNone/>
              <a:defRPr/>
            </a:lvl5pPr>
            <a:lvl6pPr marL="2286000" indent="0" rtl="0">
              <a:spcBef>
                <a:spcPts val="0"/>
              </a:spcBef>
              <a:buFont typeface="Lustria"/>
              <a:buNone/>
              <a:defRPr/>
            </a:lvl6pPr>
            <a:lvl7pPr marL="2743200" indent="0" rtl="0">
              <a:spcBef>
                <a:spcPts val="0"/>
              </a:spcBef>
              <a:buFont typeface="Lustria"/>
              <a:buNone/>
              <a:defRPr/>
            </a:lvl7pPr>
            <a:lvl8pPr marL="3200400" indent="0" rtl="0">
              <a:spcBef>
                <a:spcPts val="0"/>
              </a:spcBef>
              <a:buFont typeface="Lustria"/>
              <a:buNone/>
              <a:defRPr/>
            </a:lvl8pPr>
            <a:lvl9pPr marL="3657600" indent="0" rtl="0">
              <a:spcBef>
                <a:spcPts val="0"/>
              </a:spcBef>
              <a:buFont typeface="Lustria"/>
              <a:buNone/>
              <a:defRPr/>
            </a:lvl9pPr>
          </a:lstStyle>
          <a:p>
            <a:endParaRPr/>
          </a:p>
        </p:txBody>
      </p:sp>
      <p:sp>
        <p:nvSpPr>
          <p:cNvPr id="44" name="Shape 44"/>
          <p:cNvSpPr txBox="1">
            <a:spLocks noGrp="1"/>
          </p:cNvSpPr>
          <p:nvPr>
            <p:ph type="body" idx="2"/>
          </p:nvPr>
        </p:nvSpPr>
        <p:spPr>
          <a:xfrm>
            <a:off x="740664" y="3160058"/>
            <a:ext cx="3767328" cy="2891491"/>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 name="Shape 45"/>
          <p:cNvSpPr txBox="1">
            <a:spLocks noGrp="1"/>
          </p:cNvSpPr>
          <p:nvPr>
            <p:ph type="body" idx="3"/>
          </p:nvPr>
        </p:nvSpPr>
        <p:spPr>
          <a:xfrm>
            <a:off x="4631578" y="2232210"/>
            <a:ext cx="3767328" cy="762000"/>
          </a:xfrm>
          <a:prstGeom prst="rect">
            <a:avLst/>
          </a:prstGeom>
          <a:noFill/>
          <a:ln>
            <a:noFill/>
          </a:ln>
        </p:spPr>
        <p:txBody>
          <a:bodyPr lIns="91425" tIns="91425" rIns="91425" bIns="91425" anchor="b" anchorCtr="0"/>
          <a:lstStyle>
            <a:lvl1pPr marL="0" indent="0" algn="ctr" rtl="0">
              <a:lnSpc>
                <a:spcPct val="108333"/>
              </a:lnSpc>
              <a:spcBef>
                <a:spcPts val="0"/>
              </a:spcBef>
              <a:buClr>
                <a:schemeClr val="accent1"/>
              </a:buClr>
              <a:buFont typeface="Lustria"/>
              <a:buNone/>
              <a:defRPr/>
            </a:lvl1pPr>
            <a:lvl2pPr marL="457200" indent="0" rtl="0">
              <a:spcBef>
                <a:spcPts val="0"/>
              </a:spcBef>
              <a:buFont typeface="Lustria"/>
              <a:buNone/>
              <a:defRPr/>
            </a:lvl2pPr>
            <a:lvl3pPr marL="914400" indent="0" rtl="0">
              <a:spcBef>
                <a:spcPts val="0"/>
              </a:spcBef>
              <a:buFont typeface="Lustria"/>
              <a:buNone/>
              <a:defRPr/>
            </a:lvl3pPr>
            <a:lvl4pPr marL="1371600" indent="0" rtl="0">
              <a:spcBef>
                <a:spcPts val="0"/>
              </a:spcBef>
              <a:buFont typeface="Lustria"/>
              <a:buNone/>
              <a:defRPr/>
            </a:lvl4pPr>
            <a:lvl5pPr marL="1828800" indent="0" rtl="0">
              <a:spcBef>
                <a:spcPts val="0"/>
              </a:spcBef>
              <a:buFont typeface="Lustria"/>
              <a:buNone/>
              <a:defRPr/>
            </a:lvl5pPr>
            <a:lvl6pPr marL="2286000" indent="0" rtl="0">
              <a:spcBef>
                <a:spcPts val="0"/>
              </a:spcBef>
              <a:buFont typeface="Lustria"/>
              <a:buNone/>
              <a:defRPr/>
            </a:lvl6pPr>
            <a:lvl7pPr marL="2743200" indent="0" rtl="0">
              <a:spcBef>
                <a:spcPts val="0"/>
              </a:spcBef>
              <a:buFont typeface="Lustria"/>
              <a:buNone/>
              <a:defRPr/>
            </a:lvl7pPr>
            <a:lvl8pPr marL="3200400" indent="0" rtl="0">
              <a:spcBef>
                <a:spcPts val="0"/>
              </a:spcBef>
              <a:buFont typeface="Lustria"/>
              <a:buNone/>
              <a:defRPr/>
            </a:lvl8pPr>
            <a:lvl9pPr marL="3657600" indent="0" rtl="0">
              <a:spcBef>
                <a:spcPts val="0"/>
              </a:spcBef>
              <a:buFont typeface="Lustria"/>
              <a:buNone/>
              <a:defRPr/>
            </a:lvl9pPr>
          </a:lstStyle>
          <a:p>
            <a:endParaRPr/>
          </a:p>
        </p:txBody>
      </p:sp>
      <p:sp>
        <p:nvSpPr>
          <p:cNvPr id="46" name="Shape 46"/>
          <p:cNvSpPr txBox="1">
            <a:spLocks noGrp="1"/>
          </p:cNvSpPr>
          <p:nvPr>
            <p:ph type="body" idx="4"/>
          </p:nvPr>
        </p:nvSpPr>
        <p:spPr>
          <a:xfrm>
            <a:off x="4631578" y="3160058"/>
            <a:ext cx="3767328" cy="2891491"/>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7" name="Shape 4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8" name="Shape 48"/>
          <p:cNvSpPr txBox="1">
            <a:spLocks noGrp="1"/>
          </p:cNvSpPr>
          <p:nvPr>
            <p:ph type="ftr" idx="11"/>
          </p:nvPr>
        </p:nvSpPr>
        <p:spPr>
          <a:xfrm>
            <a:off x="5789612" y="6356350"/>
            <a:ext cx="2895600"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9" name="Shape 49"/>
          <p:cNvSpPr txBox="1">
            <a:spLocks noGrp="1"/>
          </p:cNvSpPr>
          <p:nvPr>
            <p:ph type="sldNum" idx="12"/>
          </p:nvPr>
        </p:nvSpPr>
        <p:spPr>
          <a:xfrm>
            <a:off x="4305300" y="6356350"/>
            <a:ext cx="5333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2 Content, Top and Bottom">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345140"/>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Lustri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2" name="Shape 52"/>
          <p:cNvSpPr txBox="1">
            <a:spLocks noGrp="1"/>
          </p:cNvSpPr>
          <p:nvPr>
            <p:ph type="body" idx="1"/>
          </p:nvPr>
        </p:nvSpPr>
        <p:spPr>
          <a:xfrm>
            <a:off x="762000" y="2784475"/>
            <a:ext cx="7656512" cy="155447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3" name="Shape 5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4" name="Shape 54"/>
          <p:cNvSpPr txBox="1">
            <a:spLocks noGrp="1"/>
          </p:cNvSpPr>
          <p:nvPr>
            <p:ph type="ftr" idx="11"/>
          </p:nvPr>
        </p:nvSpPr>
        <p:spPr>
          <a:xfrm>
            <a:off x="5789612" y="6356350"/>
            <a:ext cx="2895600"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5" name="Shape 55"/>
          <p:cNvSpPr txBox="1">
            <a:spLocks noGrp="1"/>
          </p:cNvSpPr>
          <p:nvPr>
            <p:ph type="sldNum" idx="12"/>
          </p:nvPr>
        </p:nvSpPr>
        <p:spPr>
          <a:xfrm>
            <a:off x="4305300" y="6356350"/>
            <a:ext cx="5333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
        <p:nvSpPr>
          <p:cNvPr id="56" name="Shape 56"/>
          <p:cNvSpPr txBox="1">
            <a:spLocks noGrp="1"/>
          </p:cNvSpPr>
          <p:nvPr>
            <p:ph type="body" idx="2"/>
          </p:nvPr>
        </p:nvSpPr>
        <p:spPr>
          <a:xfrm>
            <a:off x="762000" y="4497069"/>
            <a:ext cx="7656512" cy="155447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3 Content">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345140"/>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Lustri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1"/>
          </p:nvPr>
        </p:nvSpPr>
        <p:spPr>
          <a:xfrm>
            <a:off x="4636007" y="2784475"/>
            <a:ext cx="3767328" cy="155447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1" name="Shape 61"/>
          <p:cNvSpPr txBox="1">
            <a:spLocks noGrp="1"/>
          </p:cNvSpPr>
          <p:nvPr>
            <p:ph type="ftr" idx="11"/>
          </p:nvPr>
        </p:nvSpPr>
        <p:spPr>
          <a:xfrm>
            <a:off x="5789612" y="6356350"/>
            <a:ext cx="2895600"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2" name="Shape 62"/>
          <p:cNvSpPr txBox="1">
            <a:spLocks noGrp="1"/>
          </p:cNvSpPr>
          <p:nvPr>
            <p:ph type="sldNum" idx="12"/>
          </p:nvPr>
        </p:nvSpPr>
        <p:spPr>
          <a:xfrm>
            <a:off x="4305300" y="6356350"/>
            <a:ext cx="5333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
        <p:nvSpPr>
          <p:cNvPr id="63" name="Shape 63"/>
          <p:cNvSpPr txBox="1">
            <a:spLocks noGrp="1"/>
          </p:cNvSpPr>
          <p:nvPr>
            <p:ph type="body" idx="2"/>
          </p:nvPr>
        </p:nvSpPr>
        <p:spPr>
          <a:xfrm>
            <a:off x="4636007" y="4497069"/>
            <a:ext cx="3767328" cy="155447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4" name="Shape 64"/>
          <p:cNvSpPr txBox="1">
            <a:spLocks noGrp="1"/>
          </p:cNvSpPr>
          <p:nvPr>
            <p:ph type="body" idx="3"/>
          </p:nvPr>
        </p:nvSpPr>
        <p:spPr>
          <a:xfrm>
            <a:off x="740664" y="2784475"/>
            <a:ext cx="3767328" cy="32527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4 Conten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457200" y="345140"/>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Lustri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7" name="Shape 67"/>
          <p:cNvSpPr txBox="1">
            <a:spLocks noGrp="1"/>
          </p:cNvSpPr>
          <p:nvPr>
            <p:ph type="body" idx="1"/>
          </p:nvPr>
        </p:nvSpPr>
        <p:spPr>
          <a:xfrm>
            <a:off x="4636007" y="2784475"/>
            <a:ext cx="3767328" cy="155447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 name="Shape 6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9" name="Shape 69"/>
          <p:cNvSpPr txBox="1">
            <a:spLocks noGrp="1"/>
          </p:cNvSpPr>
          <p:nvPr>
            <p:ph type="ftr" idx="11"/>
          </p:nvPr>
        </p:nvSpPr>
        <p:spPr>
          <a:xfrm>
            <a:off x="5789612" y="6356350"/>
            <a:ext cx="2895600"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0" name="Shape 70"/>
          <p:cNvSpPr txBox="1">
            <a:spLocks noGrp="1"/>
          </p:cNvSpPr>
          <p:nvPr>
            <p:ph type="sldNum" idx="12"/>
          </p:nvPr>
        </p:nvSpPr>
        <p:spPr>
          <a:xfrm>
            <a:off x="4305300" y="6356350"/>
            <a:ext cx="5333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
        <p:nvSpPr>
          <p:cNvPr id="71" name="Shape 71"/>
          <p:cNvSpPr txBox="1">
            <a:spLocks noGrp="1"/>
          </p:cNvSpPr>
          <p:nvPr>
            <p:ph type="body" idx="2"/>
          </p:nvPr>
        </p:nvSpPr>
        <p:spPr>
          <a:xfrm>
            <a:off x="4636007" y="4497069"/>
            <a:ext cx="3767328" cy="155447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2" name="Shape 72"/>
          <p:cNvSpPr txBox="1">
            <a:spLocks noGrp="1"/>
          </p:cNvSpPr>
          <p:nvPr>
            <p:ph type="body" idx="3"/>
          </p:nvPr>
        </p:nvSpPr>
        <p:spPr>
          <a:xfrm>
            <a:off x="739775" y="2784475"/>
            <a:ext cx="3767328" cy="155447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3" name="Shape 73"/>
          <p:cNvSpPr txBox="1">
            <a:spLocks noGrp="1"/>
          </p:cNvSpPr>
          <p:nvPr>
            <p:ph type="body" idx="4"/>
          </p:nvPr>
        </p:nvSpPr>
        <p:spPr>
          <a:xfrm>
            <a:off x="739775" y="4497069"/>
            <a:ext cx="3767328" cy="155447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345140"/>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Lustri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7" name="Shape 77"/>
          <p:cNvSpPr txBox="1">
            <a:spLocks noGrp="1"/>
          </p:cNvSpPr>
          <p:nvPr>
            <p:ph type="ftr" idx="11"/>
          </p:nvPr>
        </p:nvSpPr>
        <p:spPr>
          <a:xfrm>
            <a:off x="5789612" y="6356350"/>
            <a:ext cx="2895600"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8" name="Shape 78"/>
          <p:cNvSpPr txBox="1">
            <a:spLocks noGrp="1"/>
          </p:cNvSpPr>
          <p:nvPr>
            <p:ph type="sldNum" idx="12"/>
          </p:nvPr>
        </p:nvSpPr>
        <p:spPr>
          <a:xfrm>
            <a:off x="4305300" y="6356350"/>
            <a:ext cx="5333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18">
            <a:alphaModFix/>
          </a:blip>
          <a:stretch>
            <a:fillRect/>
          </a:stretch>
        </a:blip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345140"/>
            <a:ext cx="8229600" cy="1143000"/>
          </a:xfrm>
          <a:prstGeom prst="rect">
            <a:avLst/>
          </a:prstGeom>
          <a:noFill/>
          <a:ln>
            <a:noFill/>
          </a:ln>
        </p:spPr>
        <p:txBody>
          <a:bodyPr lIns="91425" tIns="91425" rIns="91425" bIns="91425" anchor="ctr" anchorCtr="0"/>
          <a:lstStyle>
            <a:lvl1pPr marL="0" marR="0" indent="0" algn="ctr" rtl="0">
              <a:spcBef>
                <a:spcPts val="0"/>
              </a:spcBef>
              <a:buClr>
                <a:schemeClr val="lt1"/>
              </a:buClr>
              <a:buFont typeface="Lustria"/>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739775" y="2770093"/>
            <a:ext cx="7662863" cy="3267169"/>
          </a:xfrm>
          <a:prstGeom prst="rect">
            <a:avLst/>
          </a:prstGeom>
          <a:noFill/>
          <a:ln>
            <a:noFill/>
          </a:ln>
        </p:spPr>
        <p:txBody>
          <a:bodyPr lIns="91425" tIns="91425" rIns="91425" bIns="91425" anchor="t" anchorCtr="0"/>
          <a:lstStyle>
            <a:lvl1pPr marL="342900" marR="0" indent="-217170" algn="l" rtl="0">
              <a:spcBef>
                <a:spcPts val="2000"/>
              </a:spcBef>
              <a:buClr>
                <a:schemeClr val="accent1"/>
              </a:buClr>
              <a:buFont typeface="Noto Symbol"/>
              <a:buChar char="•"/>
              <a:defRPr/>
            </a:lvl1pPr>
            <a:lvl2pPr marL="685800" marR="0" indent="-228600" algn="l" rtl="0">
              <a:spcBef>
                <a:spcPts val="600"/>
              </a:spcBef>
              <a:buClr>
                <a:srgbClr val="C0F942"/>
              </a:buClr>
              <a:buFont typeface="Noto Symbol"/>
              <a:buChar char="•"/>
              <a:defRPr/>
            </a:lvl2pPr>
            <a:lvl3pPr marL="1035050" marR="0" indent="-246380" algn="l" rtl="0">
              <a:spcBef>
                <a:spcPts val="600"/>
              </a:spcBef>
              <a:buClr>
                <a:schemeClr val="accent1"/>
              </a:buClr>
              <a:buFont typeface="Noto Symbol"/>
              <a:buChar char="•"/>
              <a:defRPr/>
            </a:lvl3pPr>
            <a:lvl4pPr marL="1371600" marR="0" indent="-240030" algn="l" rtl="0">
              <a:spcBef>
                <a:spcPts val="600"/>
              </a:spcBef>
              <a:buClr>
                <a:srgbClr val="C0F942"/>
              </a:buClr>
              <a:buFont typeface="Noto Symbol"/>
              <a:buChar char="•"/>
              <a:defRPr/>
            </a:lvl4pPr>
            <a:lvl5pPr marL="1720850" marR="0" indent="-246380" algn="l" rtl="0">
              <a:spcBef>
                <a:spcPts val="600"/>
              </a:spcBef>
              <a:buClr>
                <a:schemeClr val="accent1"/>
              </a:buClr>
              <a:buFont typeface="Noto Symbol"/>
              <a:buChar char="•"/>
              <a:defRPr/>
            </a:lvl5pPr>
            <a:lvl6pPr marL="2514600" marR="0" indent="-101600" algn="l" rtl="0">
              <a:spcBef>
                <a:spcPts val="400"/>
              </a:spcBef>
              <a:buClr>
                <a:schemeClr val="dk1"/>
              </a:buClr>
              <a:buFont typeface="Arial"/>
              <a:buChar char="•"/>
              <a:defRPr/>
            </a:lvl6pPr>
            <a:lvl7pPr marL="2971800" marR="0" indent="-101600" algn="l" rtl="0">
              <a:spcBef>
                <a:spcPts val="400"/>
              </a:spcBef>
              <a:buClr>
                <a:schemeClr val="dk1"/>
              </a:buClr>
              <a:buFont typeface="Arial"/>
              <a:buChar char="•"/>
              <a:defRPr/>
            </a:lvl7pPr>
            <a:lvl8pPr marL="3429000" marR="0" indent="-101600" algn="l" rtl="0">
              <a:spcBef>
                <a:spcPts val="400"/>
              </a:spcBef>
              <a:buClr>
                <a:schemeClr val="dk1"/>
              </a:buClr>
              <a:buFont typeface="Arial"/>
              <a:buChar char="•"/>
              <a:defRPr/>
            </a:lvl8pPr>
            <a:lvl9pPr marL="3886200" marR="0" indent="-101600" algn="l" rtl="0">
              <a:spcBef>
                <a:spcPts val="400"/>
              </a:spcBef>
              <a:buClr>
                <a:schemeClr val="dk1"/>
              </a:buClr>
              <a:buFont typeface="Arial"/>
              <a:buChar char="•"/>
              <a:defRPr/>
            </a:lvl9pPr>
          </a:lstStyle>
          <a:p>
            <a:endParaRPr/>
          </a:p>
        </p:txBody>
      </p:sp>
      <p:sp>
        <p:nvSpPr>
          <p:cNvPr id="11" name="Shape 1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 name="Shape 12"/>
          <p:cNvSpPr txBox="1">
            <a:spLocks noGrp="1"/>
          </p:cNvSpPr>
          <p:nvPr>
            <p:ph type="ftr" idx="11"/>
          </p:nvPr>
        </p:nvSpPr>
        <p:spPr>
          <a:xfrm>
            <a:off x="5789612" y="6356350"/>
            <a:ext cx="2895600"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 name="Shape 13"/>
          <p:cNvSpPr txBox="1">
            <a:spLocks noGrp="1"/>
          </p:cNvSpPr>
          <p:nvPr>
            <p:ph type="sldNum" idx="12"/>
          </p:nvPr>
        </p:nvSpPr>
        <p:spPr>
          <a:xfrm>
            <a:off x="4305300" y="6356350"/>
            <a:ext cx="5333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10.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8.png"/><Relationship Id="rId3"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3.png"/><Relationship Id="rId1" Type="http://schemas.openxmlformats.org/officeDocument/2006/relationships/slideLayout" Target="../slideLayouts/slideLayout10.xml"/><Relationship Id="rId2"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1.png"/><Relationship Id="rId3"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23.png"/><Relationship Id="rId1" Type="http://schemas.openxmlformats.org/officeDocument/2006/relationships/slideLayout" Target="../slideLayouts/slideLayout10.xml"/><Relationship Id="rId2"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23.png"/><Relationship Id="rId1" Type="http://schemas.openxmlformats.org/officeDocument/2006/relationships/slideLayout" Target="../slideLayouts/slideLayout10.xml"/><Relationship Id="rId2"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37.png"/><Relationship Id="rId9"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23.png"/><Relationship Id="rId1" Type="http://schemas.openxmlformats.org/officeDocument/2006/relationships/slideLayout" Target="../slideLayouts/slideLayout9.xml"/><Relationship Id="rId2"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2.jpeg"/></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image" Target="../media/image47.jpeg"/><Relationship Id="rId8" Type="http://schemas.openxmlformats.org/officeDocument/2006/relationships/image" Target="../media/image48.jpeg"/><Relationship Id="rId9"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9.xml"/><Relationship Id="rId3" Type="http://schemas.openxmlformats.org/officeDocument/2006/relationships/image" Target="../media/image5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4.xml"/></Relationships>
</file>

<file path=ppt/slides/_rels/slide63.xml.rels><?xml version="1.0" encoding="UTF-8" standalone="yes"?>
<Relationships xmlns="http://schemas.openxmlformats.org/package/2006/relationships"><Relationship Id="rId3" Type="http://schemas.openxmlformats.org/officeDocument/2006/relationships/hyperlink" Target="http://www.perspectives.tolerance.org" TargetMode="External"/><Relationship Id="rId4" Type="http://schemas.openxmlformats.org/officeDocument/2006/relationships/hyperlink" Target="http://www.p4chawaii.org" TargetMode="External"/><Relationship Id="rId5" Type="http://schemas.openxmlformats.org/officeDocument/2006/relationships/hyperlink" Target="http://www.ceedsofpeace.org" TargetMode="External"/><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457200" y="34514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000" b="1" i="0" u="none" strike="noStrike" cap="none" baseline="0">
                <a:solidFill>
                  <a:schemeClr val="lt1"/>
                </a:solidFill>
                <a:latin typeface="Lustria"/>
                <a:ea typeface="Lustria"/>
                <a:cs typeface="Lustria"/>
                <a:sym typeface="Lustria"/>
              </a:rPr>
              <a:t/>
            </a:r>
            <a:br>
              <a:rPr lang="en-US" sz="4000" b="1" i="0" u="none" strike="noStrike" cap="none" baseline="0">
                <a:solidFill>
                  <a:schemeClr val="lt1"/>
                </a:solidFill>
                <a:latin typeface="Lustria"/>
                <a:ea typeface="Lustria"/>
                <a:cs typeface="Lustria"/>
                <a:sym typeface="Lustria"/>
              </a:rPr>
            </a:br>
            <a:r>
              <a:rPr lang="en-US" sz="4000" b="1" i="0" u="none" strike="noStrike" cap="none" baseline="0">
                <a:solidFill>
                  <a:schemeClr val="lt1"/>
                </a:solidFill>
                <a:latin typeface="Lustria"/>
                <a:ea typeface="Lustria"/>
                <a:cs typeface="Lustria"/>
                <a:sym typeface="Lustria"/>
              </a:rPr>
              <a:t>C3 Inspired Learning: Redefining How We Do Civic Education</a:t>
            </a:r>
            <a:r>
              <a:rPr lang="en-US" sz="4000" b="0" i="0" u="none" strike="noStrike" cap="none" baseline="0">
                <a:solidFill>
                  <a:schemeClr val="lt1"/>
                </a:solidFill>
                <a:latin typeface="Lustria"/>
                <a:ea typeface="Lustria"/>
                <a:cs typeface="Lustria"/>
                <a:sym typeface="Lustria"/>
              </a:rPr>
              <a:t> </a:t>
            </a:r>
          </a:p>
        </p:txBody>
      </p:sp>
      <p:sp>
        <p:nvSpPr>
          <p:cNvPr id="124" name="Shape 124"/>
          <p:cNvSpPr txBox="1">
            <a:spLocks noGrp="1"/>
          </p:cNvSpPr>
          <p:nvPr>
            <p:ph type="body" idx="1"/>
          </p:nvPr>
        </p:nvSpPr>
        <p:spPr>
          <a:xfrm>
            <a:off x="739774" y="2299166"/>
            <a:ext cx="7947024" cy="3770445"/>
          </a:xfrm>
          <a:prstGeom prst="rect">
            <a:avLst/>
          </a:prstGeom>
          <a:noFill/>
          <a:ln>
            <a:noFill/>
          </a:ln>
        </p:spPr>
        <p:txBody>
          <a:bodyPr lIns="91425" tIns="45700" rIns="91425" bIns="45700" anchor="t" anchorCtr="0">
            <a:noAutofit/>
          </a:bodyPr>
          <a:lstStyle/>
          <a:p>
            <a:pPr marL="0" marR="0" lvl="0" indent="0" algn="ctr" rtl="0">
              <a:lnSpc>
                <a:spcPct val="110000"/>
              </a:lnSpc>
              <a:spcBef>
                <a:spcPts val="0"/>
              </a:spcBef>
              <a:buClr>
                <a:schemeClr val="accent1"/>
              </a:buClr>
              <a:buSzPct val="25000"/>
              <a:buFont typeface="Noto Symbol"/>
              <a:buNone/>
            </a:pPr>
            <a:r>
              <a:rPr lang="en-US" sz="2200" b="1" i="0" u="none" strike="noStrike" cap="none" baseline="0" dirty="0">
                <a:solidFill>
                  <a:srgbClr val="000000"/>
                </a:solidFill>
                <a:latin typeface="Lustria"/>
                <a:ea typeface="Lustria"/>
                <a:cs typeface="Lustria"/>
                <a:sym typeface="Lustria"/>
              </a:rPr>
              <a:t>Rosanna Fukuda</a:t>
            </a:r>
          </a:p>
          <a:p>
            <a:pPr marL="0" marR="0" lvl="0" indent="0" algn="ctr" rtl="0">
              <a:lnSpc>
                <a:spcPct val="110000"/>
              </a:lnSpc>
              <a:spcBef>
                <a:spcPts val="0"/>
              </a:spcBef>
              <a:buClr>
                <a:schemeClr val="accent1"/>
              </a:buClr>
              <a:buSzPct val="25000"/>
              <a:buFont typeface="Noto Symbol"/>
              <a:buNone/>
            </a:pPr>
            <a:r>
              <a:rPr lang="en-US" sz="2200" b="0" i="1" u="none" strike="noStrike" cap="none" baseline="0" dirty="0">
                <a:solidFill>
                  <a:srgbClr val="000000"/>
                </a:solidFill>
                <a:latin typeface="Lustria"/>
                <a:ea typeface="Lustria"/>
                <a:cs typeface="Lustria"/>
                <a:sym typeface="Lustria"/>
              </a:rPr>
              <a:t>Hawaii Department of Education</a:t>
            </a:r>
          </a:p>
          <a:p>
            <a:pPr marL="0" marR="0" lvl="0" indent="0" algn="ctr" rtl="0">
              <a:lnSpc>
                <a:spcPct val="110000"/>
              </a:lnSpc>
              <a:spcBef>
                <a:spcPts val="0"/>
              </a:spcBef>
              <a:buClr>
                <a:schemeClr val="accent1"/>
              </a:buClr>
              <a:buFont typeface="Noto Symbol"/>
              <a:buNone/>
            </a:pPr>
            <a:endParaRPr sz="2200" b="0" i="1" u="none" strike="noStrike" cap="none" baseline="0" dirty="0">
              <a:solidFill>
                <a:srgbClr val="000000"/>
              </a:solidFill>
              <a:latin typeface="Lustria"/>
              <a:ea typeface="Lustria"/>
              <a:cs typeface="Lustria"/>
              <a:sym typeface="Lustria"/>
            </a:endParaRPr>
          </a:p>
          <a:p>
            <a:pPr marL="0" marR="0" lvl="0" indent="0" algn="ctr" rtl="0">
              <a:lnSpc>
                <a:spcPct val="110000"/>
              </a:lnSpc>
              <a:spcBef>
                <a:spcPts val="0"/>
              </a:spcBef>
              <a:buClr>
                <a:schemeClr val="accent1"/>
              </a:buClr>
              <a:buSzPct val="25000"/>
              <a:buFont typeface="Noto Symbol"/>
              <a:buNone/>
            </a:pPr>
            <a:r>
              <a:rPr lang="en-US" sz="2200" b="1" i="0" u="none" strike="noStrike" cap="none" baseline="0" dirty="0">
                <a:solidFill>
                  <a:srgbClr val="000000"/>
                </a:solidFill>
                <a:latin typeface="Lustria"/>
                <a:ea typeface="Lustria"/>
                <a:cs typeface="Lustria"/>
                <a:sym typeface="Lustria"/>
              </a:rPr>
              <a:t>Patricia Halagao</a:t>
            </a:r>
          </a:p>
          <a:p>
            <a:pPr marL="0" marR="0" lvl="0" indent="0" algn="ctr" rtl="0">
              <a:lnSpc>
                <a:spcPct val="110000"/>
              </a:lnSpc>
              <a:spcBef>
                <a:spcPts val="0"/>
              </a:spcBef>
              <a:buClr>
                <a:schemeClr val="accent1"/>
              </a:buClr>
              <a:buSzPct val="25000"/>
              <a:buFont typeface="Noto Symbol"/>
              <a:buNone/>
            </a:pPr>
            <a:r>
              <a:rPr lang="en-US" sz="2200" b="0" i="1" u="none" strike="noStrike" cap="none" baseline="0" dirty="0">
                <a:solidFill>
                  <a:srgbClr val="000000"/>
                </a:solidFill>
                <a:latin typeface="Lustria"/>
                <a:ea typeface="Lustria"/>
                <a:cs typeface="Lustria"/>
                <a:sym typeface="Lustria"/>
              </a:rPr>
              <a:t>University of Hawaii at </a:t>
            </a:r>
            <a:r>
              <a:rPr lang="en-US" sz="2200" b="0" i="1" u="none" strike="noStrike" cap="none" baseline="0" dirty="0" err="1">
                <a:solidFill>
                  <a:srgbClr val="000000"/>
                </a:solidFill>
                <a:latin typeface="Lustria"/>
                <a:ea typeface="Lustria"/>
                <a:cs typeface="Lustria"/>
                <a:sym typeface="Lustria"/>
              </a:rPr>
              <a:t>Manoa</a:t>
            </a:r>
            <a:r>
              <a:rPr lang="en-US" sz="2200" b="0" i="1" u="none" strike="noStrike" cap="none" baseline="0" dirty="0">
                <a:solidFill>
                  <a:srgbClr val="000000"/>
                </a:solidFill>
                <a:latin typeface="Lustria"/>
                <a:ea typeface="Lustria"/>
                <a:cs typeface="Lustria"/>
                <a:sym typeface="Lustria"/>
              </a:rPr>
              <a:t>/Hawaii State Board of Education</a:t>
            </a:r>
          </a:p>
          <a:p>
            <a:pPr marL="0" marR="0" lvl="0" indent="0" algn="ctr" rtl="0">
              <a:lnSpc>
                <a:spcPct val="110000"/>
              </a:lnSpc>
              <a:spcBef>
                <a:spcPts val="0"/>
              </a:spcBef>
              <a:buClr>
                <a:schemeClr val="accent1"/>
              </a:buClr>
              <a:buFont typeface="Noto Symbol"/>
              <a:buNone/>
            </a:pPr>
            <a:endParaRPr sz="2200" b="0" i="1" u="none" strike="noStrike" cap="none" baseline="0" dirty="0">
              <a:solidFill>
                <a:srgbClr val="000000"/>
              </a:solidFill>
              <a:latin typeface="Lustria"/>
              <a:ea typeface="Lustria"/>
              <a:cs typeface="Lustria"/>
              <a:sym typeface="Lustria"/>
            </a:endParaRPr>
          </a:p>
          <a:p>
            <a:pPr marL="0" marR="0" lvl="0" indent="0" algn="ctr" rtl="0">
              <a:lnSpc>
                <a:spcPct val="110000"/>
              </a:lnSpc>
              <a:spcBef>
                <a:spcPts val="0"/>
              </a:spcBef>
              <a:buClr>
                <a:schemeClr val="accent1"/>
              </a:buClr>
              <a:buSzPct val="25000"/>
              <a:buFont typeface="Noto Symbol"/>
              <a:buNone/>
            </a:pPr>
            <a:r>
              <a:rPr lang="en-US" sz="2200" b="1" i="0" u="none" strike="noStrike" cap="none" baseline="0" dirty="0">
                <a:solidFill>
                  <a:srgbClr val="000000"/>
                </a:solidFill>
                <a:latin typeface="Lustria"/>
                <a:ea typeface="Lustria"/>
                <a:cs typeface="Lustria"/>
                <a:sym typeface="Lustria"/>
              </a:rPr>
              <a:t>Amber Strong </a:t>
            </a:r>
            <a:r>
              <a:rPr lang="en-US" sz="2200" b="1" i="0" u="none" strike="noStrike" cap="none" baseline="0" dirty="0" err="1">
                <a:solidFill>
                  <a:srgbClr val="000000"/>
                </a:solidFill>
                <a:latin typeface="Lustria"/>
                <a:ea typeface="Lustria"/>
                <a:cs typeface="Lustria"/>
                <a:sym typeface="Lustria"/>
              </a:rPr>
              <a:t>Makaiau</a:t>
            </a:r>
            <a:endParaRPr lang="en-US" sz="2200" b="1" i="0" u="none" strike="noStrike" cap="none" baseline="0" dirty="0">
              <a:solidFill>
                <a:srgbClr val="000000"/>
              </a:solidFill>
              <a:latin typeface="Lustria"/>
              <a:ea typeface="Lustria"/>
              <a:cs typeface="Lustria"/>
              <a:sym typeface="Lustria"/>
            </a:endParaRPr>
          </a:p>
          <a:p>
            <a:pPr marL="0" marR="0" lvl="0" indent="0" algn="ctr" rtl="0">
              <a:lnSpc>
                <a:spcPct val="110000"/>
              </a:lnSpc>
              <a:spcBef>
                <a:spcPts val="0"/>
              </a:spcBef>
              <a:buClr>
                <a:schemeClr val="accent1"/>
              </a:buClr>
              <a:buSzPct val="25000"/>
              <a:buFont typeface="Noto Symbol"/>
              <a:buNone/>
            </a:pPr>
            <a:r>
              <a:rPr lang="en-US" sz="2200" b="0" i="1" u="none" strike="noStrike" cap="none" baseline="0" dirty="0">
                <a:solidFill>
                  <a:srgbClr val="000000"/>
                </a:solidFill>
                <a:latin typeface="Lustria"/>
                <a:ea typeface="Lustria"/>
                <a:cs typeface="Lustria"/>
                <a:sym typeface="Lustria"/>
              </a:rPr>
              <a:t>University of Hawaii at </a:t>
            </a:r>
            <a:r>
              <a:rPr lang="en-US" sz="2200" b="0" i="1" u="none" strike="noStrike" cap="none" baseline="0" dirty="0" err="1">
                <a:solidFill>
                  <a:srgbClr val="000000"/>
                </a:solidFill>
                <a:latin typeface="Lustria"/>
                <a:ea typeface="Lustria"/>
                <a:cs typeface="Lustria"/>
                <a:sym typeface="Lustria"/>
              </a:rPr>
              <a:t>Manoa</a:t>
            </a:r>
            <a:endParaRPr lang="en-US" sz="2200" b="0" i="1" u="none" strike="noStrike" cap="none" baseline="0" dirty="0">
              <a:solidFill>
                <a:srgbClr val="000000"/>
              </a:solidFill>
              <a:latin typeface="Lustria"/>
              <a:ea typeface="Lustria"/>
              <a:cs typeface="Lustria"/>
              <a:sym typeface="Lustria"/>
            </a:endParaRPr>
          </a:p>
          <a:p>
            <a:pPr marL="0" marR="0" lvl="0" indent="0" algn="ctr" rtl="0">
              <a:lnSpc>
                <a:spcPct val="110000"/>
              </a:lnSpc>
              <a:spcBef>
                <a:spcPts val="0"/>
              </a:spcBef>
              <a:buClr>
                <a:schemeClr val="accent1"/>
              </a:buClr>
              <a:buFont typeface="Noto Symbol"/>
              <a:buNone/>
            </a:pPr>
            <a:endParaRPr sz="2200" b="0" i="1" u="none" strike="noStrike" cap="none" baseline="0" dirty="0">
              <a:solidFill>
                <a:srgbClr val="000000"/>
              </a:solidFill>
              <a:latin typeface="Lustria"/>
              <a:ea typeface="Lustria"/>
              <a:cs typeface="Lustria"/>
              <a:sym typeface="Lustria"/>
            </a:endParaRPr>
          </a:p>
          <a:p>
            <a:pPr marL="0" marR="0" lvl="0" indent="0" algn="ctr" rtl="0">
              <a:lnSpc>
                <a:spcPct val="110000"/>
              </a:lnSpc>
              <a:spcBef>
                <a:spcPts val="0"/>
              </a:spcBef>
              <a:buClr>
                <a:schemeClr val="accent1"/>
              </a:buClr>
              <a:buSzPct val="25000"/>
              <a:buFont typeface="Noto Symbol"/>
              <a:buNone/>
            </a:pPr>
            <a:r>
              <a:rPr lang="en-US" sz="2200" b="1" i="0" u="none" strike="noStrike" cap="none" baseline="0" dirty="0">
                <a:solidFill>
                  <a:srgbClr val="000000"/>
                </a:solidFill>
                <a:latin typeface="Lustria"/>
                <a:ea typeface="Lustria"/>
                <a:cs typeface="Lustria"/>
                <a:sym typeface="Lustria"/>
              </a:rPr>
              <a:t>Maya </a:t>
            </a:r>
            <a:r>
              <a:rPr lang="en-US" sz="2200" b="1" i="0" u="none" strike="noStrike" cap="none" baseline="0" dirty="0" err="1">
                <a:solidFill>
                  <a:srgbClr val="000000"/>
                </a:solidFill>
                <a:latin typeface="Lustria"/>
                <a:ea typeface="Lustria"/>
                <a:cs typeface="Lustria"/>
                <a:sym typeface="Lustria"/>
              </a:rPr>
              <a:t>Soetoro</a:t>
            </a:r>
            <a:r>
              <a:rPr lang="en-US" sz="2200" b="1" i="0" u="none" strike="noStrike" cap="none" baseline="0" dirty="0">
                <a:solidFill>
                  <a:srgbClr val="000000"/>
                </a:solidFill>
                <a:latin typeface="Lustria"/>
                <a:ea typeface="Lustria"/>
                <a:cs typeface="Lustria"/>
                <a:sym typeface="Lustria"/>
              </a:rPr>
              <a:t>-Ng</a:t>
            </a:r>
          </a:p>
          <a:p>
            <a:pPr marL="0" marR="0" lvl="0" indent="0" algn="ctr" rtl="0">
              <a:lnSpc>
                <a:spcPct val="110000"/>
              </a:lnSpc>
              <a:spcBef>
                <a:spcPts val="0"/>
              </a:spcBef>
              <a:buClr>
                <a:schemeClr val="accent1"/>
              </a:buClr>
              <a:buSzPct val="25000"/>
              <a:buFont typeface="Noto Symbol"/>
              <a:buNone/>
            </a:pPr>
            <a:r>
              <a:rPr lang="en-US" sz="2200" b="0" i="1" u="none" strike="noStrike" cap="none" baseline="0" dirty="0">
                <a:solidFill>
                  <a:srgbClr val="000000"/>
                </a:solidFill>
                <a:latin typeface="Lustria"/>
                <a:ea typeface="Lustria"/>
                <a:cs typeface="Lustria"/>
                <a:sym typeface="Lustria"/>
              </a:rPr>
              <a:t>University of Hawaii at </a:t>
            </a:r>
            <a:r>
              <a:rPr lang="en-US" sz="2200" b="0" i="1" u="none" strike="noStrike" cap="none" baseline="0" dirty="0" err="1">
                <a:solidFill>
                  <a:srgbClr val="000000"/>
                </a:solidFill>
                <a:latin typeface="Lustria"/>
                <a:ea typeface="Lustria"/>
                <a:cs typeface="Lustria"/>
                <a:sym typeface="Lustria"/>
              </a:rPr>
              <a:t>Manoa</a:t>
            </a:r>
            <a:endParaRPr lang="en-US" sz="2200" b="0" i="1" u="none" strike="noStrike" cap="none" baseline="0" dirty="0">
              <a:solidFill>
                <a:srgbClr val="000000"/>
              </a:solidFill>
              <a:latin typeface="Lustria"/>
              <a:ea typeface="Lustria"/>
              <a:cs typeface="Lustria"/>
              <a:sym typeface="Lustria"/>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1"/>
        <p:cNvGrpSpPr/>
        <p:nvPr/>
      </p:nvGrpSpPr>
      <p:grpSpPr>
        <a:xfrm>
          <a:off x="0" y="0"/>
          <a:ext cx="0" cy="0"/>
          <a:chOff x="0" y="0"/>
          <a:chExt cx="0" cy="0"/>
        </a:xfrm>
      </p:grpSpPr>
      <p:sp>
        <p:nvSpPr>
          <p:cNvPr id="192" name="Shape 192"/>
          <p:cNvSpPr txBox="1">
            <a:spLocks noGrp="1"/>
          </p:cNvSpPr>
          <p:nvPr>
            <p:ph type="subTitle" idx="1"/>
          </p:nvPr>
        </p:nvSpPr>
        <p:spPr>
          <a:xfrm>
            <a:off x="685799" y="4250371"/>
            <a:ext cx="7542418" cy="2116260"/>
          </a:xfrm>
          <a:prstGeom prst="rect">
            <a:avLst/>
          </a:prstGeom>
          <a:noFill/>
          <a:ln>
            <a:noFill/>
          </a:ln>
        </p:spPr>
        <p:txBody>
          <a:bodyPr lIns="91425" tIns="0" rIns="91425" bIns="0" anchor="t" anchorCtr="0">
            <a:noAutofit/>
          </a:bodyPr>
          <a:lstStyle/>
          <a:p>
            <a:pPr marL="0" marR="0" lvl="0" indent="0" algn="ctr" rtl="0">
              <a:lnSpc>
                <a:spcPct val="80000"/>
              </a:lnSpc>
              <a:spcBef>
                <a:spcPts val="0"/>
              </a:spcBef>
              <a:buClr>
                <a:schemeClr val="accent1"/>
              </a:buClr>
              <a:buFont typeface="Noto Symbol"/>
              <a:buNone/>
            </a:pPr>
            <a:endParaRPr sz="2050" b="0" i="0" u="none" strike="noStrike" cap="none" baseline="0" dirty="0">
              <a:solidFill>
                <a:schemeClr val="lt1"/>
              </a:solidFill>
              <a:latin typeface="Arial"/>
              <a:ea typeface="Arial"/>
              <a:cs typeface="Arial"/>
              <a:sym typeface="Arial"/>
            </a:endParaRPr>
          </a:p>
          <a:p>
            <a:pPr marL="0" marR="0" lvl="0" indent="0" algn="ctr" rtl="0">
              <a:lnSpc>
                <a:spcPct val="80000"/>
              </a:lnSpc>
              <a:spcBef>
                <a:spcPts val="300"/>
              </a:spcBef>
              <a:buClr>
                <a:schemeClr val="accent1"/>
              </a:buClr>
              <a:buSzPct val="25000"/>
              <a:buFont typeface="Noto Symbol"/>
              <a:buNone/>
            </a:pPr>
            <a:r>
              <a:rPr lang="en-US" sz="3050" b="1" i="0" u="none" strike="noStrike" cap="none" baseline="0" dirty="0">
                <a:solidFill>
                  <a:schemeClr val="dk1"/>
                </a:solidFill>
                <a:latin typeface="Lustria"/>
                <a:ea typeface="Lustria"/>
                <a:cs typeface="Lustria"/>
                <a:sym typeface="Lustria"/>
              </a:rPr>
              <a:t>         </a:t>
            </a:r>
          </a:p>
          <a:p>
            <a:pPr marL="0" marR="0" lvl="0" indent="0" algn="ctr" rtl="0">
              <a:lnSpc>
                <a:spcPct val="80000"/>
              </a:lnSpc>
              <a:spcBef>
                <a:spcPts val="300"/>
              </a:spcBef>
              <a:buClr>
                <a:schemeClr val="accent1"/>
              </a:buClr>
              <a:buSzPct val="25000"/>
              <a:buFont typeface="Noto Symbol"/>
              <a:buNone/>
            </a:pPr>
            <a:r>
              <a:rPr lang="en-US" sz="2650" b="1" i="1" u="none" strike="noStrike" cap="none" baseline="0" dirty="0">
                <a:solidFill>
                  <a:schemeClr val="dk1"/>
                </a:solidFill>
                <a:latin typeface="Lustria"/>
                <a:ea typeface="Lustria"/>
                <a:cs typeface="Lustria"/>
                <a:sym typeface="Lustria"/>
              </a:rPr>
              <a:t>         </a:t>
            </a:r>
            <a:r>
              <a:rPr lang="en-US" sz="2650" b="1" i="1" u="none" strike="noStrike" cap="none" baseline="0" dirty="0">
                <a:solidFill>
                  <a:schemeClr val="lt1"/>
                </a:solidFill>
                <a:latin typeface="Lustria"/>
                <a:ea typeface="Lustria"/>
                <a:cs typeface="Lustria"/>
                <a:sym typeface="Lustria"/>
              </a:rPr>
              <a:t>The Critical Cs of </a:t>
            </a:r>
            <a:r>
              <a:rPr lang="en-US" sz="2650" b="1" i="1" u="none" strike="noStrike" cap="none" baseline="0" dirty="0" err="1">
                <a:solidFill>
                  <a:schemeClr val="lt1"/>
                </a:solidFill>
                <a:latin typeface="Lustria"/>
                <a:ea typeface="Lustria"/>
                <a:cs typeface="Lustria"/>
                <a:sym typeface="Lustria"/>
              </a:rPr>
              <a:t>Peacebuilding</a:t>
            </a:r>
            <a:endParaRPr lang="en-US" sz="2650" b="1" i="1" u="none" strike="noStrike" cap="none" baseline="0" dirty="0">
              <a:solidFill>
                <a:schemeClr val="lt1"/>
              </a:solidFill>
              <a:latin typeface="Lustria"/>
              <a:ea typeface="Lustria"/>
              <a:cs typeface="Lustria"/>
              <a:sym typeface="Lustria"/>
            </a:endParaRPr>
          </a:p>
          <a:p>
            <a:pPr marL="0" marR="0" lvl="0" indent="0" algn="ctr" rtl="0">
              <a:lnSpc>
                <a:spcPct val="80000"/>
              </a:lnSpc>
              <a:spcBef>
                <a:spcPts val="300"/>
              </a:spcBef>
              <a:buClr>
                <a:schemeClr val="accent1"/>
              </a:buClr>
              <a:buFont typeface="Noto Symbol"/>
              <a:buNone/>
            </a:pPr>
            <a:endParaRPr sz="2650" b="1" i="1" u="none" strike="noStrike" cap="none" baseline="0" dirty="0">
              <a:solidFill>
                <a:schemeClr val="lt1"/>
              </a:solidFill>
              <a:latin typeface="Lustria"/>
              <a:ea typeface="Lustria"/>
              <a:cs typeface="Lustria"/>
              <a:sym typeface="Lustria"/>
            </a:endParaRPr>
          </a:p>
          <a:p>
            <a:pPr marL="0" marR="0" lvl="0" indent="0" algn="ctr" rtl="0">
              <a:lnSpc>
                <a:spcPct val="80000"/>
              </a:lnSpc>
              <a:spcBef>
                <a:spcPts val="300"/>
              </a:spcBef>
              <a:buClr>
                <a:schemeClr val="accent1"/>
              </a:buClr>
              <a:buSzPct val="25000"/>
              <a:buFont typeface="Noto Symbol"/>
              <a:buNone/>
            </a:pPr>
            <a:r>
              <a:rPr lang="en-US" sz="2450" b="0" i="1" u="none" strike="noStrike" cap="none" baseline="0" dirty="0">
                <a:solidFill>
                  <a:schemeClr val="dk1"/>
                </a:solidFill>
                <a:latin typeface="Lustria"/>
                <a:ea typeface="Lustria"/>
                <a:cs typeface="Lustria"/>
                <a:sym typeface="Lustria"/>
              </a:rPr>
              <a:t>Dr. Maya </a:t>
            </a:r>
            <a:r>
              <a:rPr lang="en-US" sz="2450" b="0" i="1" u="none" strike="noStrike" cap="none" baseline="0" dirty="0" err="1">
                <a:solidFill>
                  <a:schemeClr val="dk1"/>
                </a:solidFill>
                <a:latin typeface="Lustria"/>
                <a:ea typeface="Lustria"/>
                <a:cs typeface="Lustria"/>
                <a:sym typeface="Lustria"/>
              </a:rPr>
              <a:t>Soetoro</a:t>
            </a:r>
            <a:r>
              <a:rPr lang="en-US" sz="2450" b="0" i="1" u="none" strike="noStrike" cap="none" baseline="0" dirty="0">
                <a:solidFill>
                  <a:schemeClr val="dk1"/>
                </a:solidFill>
                <a:latin typeface="Lustria"/>
                <a:ea typeface="Lustria"/>
                <a:cs typeface="Lustria"/>
                <a:sym typeface="Lustria"/>
              </a:rPr>
              <a:t>-</a:t>
            </a:r>
            <a:r>
              <a:rPr lang="en-US" sz="2450" b="0" i="1" u="none" strike="noStrike" cap="none" baseline="0" dirty="0" smtClean="0">
                <a:solidFill>
                  <a:schemeClr val="dk1"/>
                </a:solidFill>
                <a:latin typeface="Lustria"/>
                <a:ea typeface="Lustria"/>
                <a:cs typeface="Lustria"/>
                <a:sym typeface="Lustria"/>
              </a:rPr>
              <a:t>Ng</a:t>
            </a:r>
            <a:endParaRPr lang="en-US" sz="2450" b="0" i="1" u="none" strike="noStrike" cap="none" baseline="0" dirty="0">
              <a:solidFill>
                <a:schemeClr val="dk1"/>
              </a:solidFill>
              <a:latin typeface="Lustria"/>
              <a:ea typeface="Lustria"/>
              <a:cs typeface="Lustria"/>
              <a:sym typeface="Lustria"/>
            </a:endParaRPr>
          </a:p>
          <a:p>
            <a:pPr marL="0" marR="0" lvl="0" indent="0" algn="ctr" rtl="0">
              <a:lnSpc>
                <a:spcPct val="80000"/>
              </a:lnSpc>
              <a:spcBef>
                <a:spcPts val="300"/>
              </a:spcBef>
              <a:buClr>
                <a:schemeClr val="accent1"/>
              </a:buClr>
              <a:buSzPct val="25000"/>
              <a:buFont typeface="Noto Symbol"/>
              <a:buNone/>
            </a:pPr>
            <a:r>
              <a:rPr lang="en-US" sz="2450" b="0" i="1" u="none" strike="noStrike" cap="none" baseline="0" dirty="0">
                <a:solidFill>
                  <a:schemeClr val="dk1"/>
                </a:solidFill>
                <a:latin typeface="Lustria"/>
                <a:ea typeface="Lustria"/>
                <a:cs typeface="Lustria"/>
                <a:sym typeface="Lustria"/>
              </a:rPr>
              <a:t> </a:t>
            </a:r>
            <a:r>
              <a:rPr lang="en-US" sz="2000" b="0" i="1" u="none" strike="noStrike" cap="none" baseline="0" dirty="0">
                <a:solidFill>
                  <a:schemeClr val="dk1"/>
                </a:solidFill>
                <a:latin typeface="Lustria"/>
                <a:ea typeface="Lustria"/>
                <a:cs typeface="Lustria"/>
                <a:sym typeface="Lustria"/>
              </a:rPr>
              <a:t>University of Hawai‘i </a:t>
            </a:r>
            <a:r>
              <a:rPr lang="en-US" sz="2000" b="0" i="1" u="none" strike="noStrike" cap="none" baseline="0" dirty="0" err="1">
                <a:solidFill>
                  <a:schemeClr val="dk1"/>
                </a:solidFill>
                <a:latin typeface="Lustria"/>
                <a:ea typeface="Lustria"/>
                <a:cs typeface="Lustria"/>
                <a:sym typeface="Lustria"/>
              </a:rPr>
              <a:t>Manoa</a:t>
            </a:r>
            <a:endParaRPr lang="en-US" sz="2000" b="0" i="1" u="none" strike="noStrike" cap="none" baseline="0" dirty="0">
              <a:solidFill>
                <a:schemeClr val="dk1"/>
              </a:solidFill>
              <a:latin typeface="Lustria"/>
              <a:ea typeface="Lustria"/>
              <a:cs typeface="Lustria"/>
              <a:sym typeface="Lustria"/>
            </a:endParaRPr>
          </a:p>
          <a:p>
            <a:pPr marL="0" marR="0" lvl="0" indent="0" algn="ctr" rtl="0">
              <a:lnSpc>
                <a:spcPct val="80000"/>
              </a:lnSpc>
              <a:spcBef>
                <a:spcPts val="300"/>
              </a:spcBef>
              <a:buClr>
                <a:schemeClr val="accent1"/>
              </a:buClr>
              <a:buFont typeface="Noto Symbol"/>
              <a:buNone/>
            </a:pPr>
            <a:endParaRPr sz="1350" b="1" i="0" u="none" strike="noStrike" cap="none" baseline="0" dirty="0">
              <a:solidFill>
                <a:schemeClr val="dk1"/>
              </a:solidFill>
              <a:latin typeface="Lustria"/>
              <a:ea typeface="Lustria"/>
              <a:cs typeface="Lustria"/>
              <a:sym typeface="Lustria"/>
            </a:endParaRPr>
          </a:p>
        </p:txBody>
      </p:sp>
      <p:pic>
        <p:nvPicPr>
          <p:cNvPr id="193" name="Shape 193"/>
          <p:cNvPicPr preferRelativeResize="0"/>
          <p:nvPr/>
        </p:nvPicPr>
        <p:blipFill rotWithShape="1">
          <a:blip r:embed="rId3">
            <a:alphaModFix/>
          </a:blip>
          <a:srcRect/>
          <a:stretch/>
        </p:blipFill>
        <p:spPr>
          <a:xfrm>
            <a:off x="1398980" y="0"/>
            <a:ext cx="5945670" cy="564971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457200" y="34514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600" b="0" i="0" u="none" strike="noStrike" cap="none" baseline="0">
                <a:solidFill>
                  <a:schemeClr val="lt1"/>
                </a:solidFill>
                <a:latin typeface="Lustria"/>
                <a:ea typeface="Lustria"/>
                <a:cs typeface="Lustria"/>
                <a:sym typeface="Lustria"/>
              </a:rPr>
              <a:t>History of Ceeds of Peace</a:t>
            </a:r>
          </a:p>
        </p:txBody>
      </p:sp>
      <p:sp>
        <p:nvSpPr>
          <p:cNvPr id="200" name="Shape 200"/>
          <p:cNvSpPr txBox="1">
            <a:spLocks noGrp="1"/>
          </p:cNvSpPr>
          <p:nvPr>
            <p:ph type="body" idx="1"/>
          </p:nvPr>
        </p:nvSpPr>
        <p:spPr>
          <a:xfrm>
            <a:off x="457200" y="1954193"/>
            <a:ext cx="8686800" cy="4903805"/>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accent1"/>
              </a:buClr>
              <a:buSzPct val="25000"/>
              <a:buFont typeface="Noto Symbol"/>
              <a:buNone/>
            </a:pPr>
            <a:r>
              <a:rPr lang="en-US" sz="2400" b="1" i="0" u="none" strike="noStrike" cap="none" baseline="0" dirty="0">
                <a:solidFill>
                  <a:srgbClr val="3F3F3F"/>
                </a:solidFill>
                <a:latin typeface="Lustria"/>
                <a:ea typeface="Lustria"/>
                <a:cs typeface="Lustria"/>
                <a:sym typeface="Lustria"/>
              </a:rPr>
              <a:t>2010-2011- Development of a </a:t>
            </a:r>
            <a:r>
              <a:rPr lang="en-US" sz="2400" b="1" i="0" u="none" strike="noStrike" cap="none" baseline="0" dirty="0" err="1">
                <a:solidFill>
                  <a:srgbClr val="3F3F3F"/>
                </a:solidFill>
                <a:latin typeface="Lustria"/>
                <a:ea typeface="Lustria"/>
                <a:cs typeface="Lustria"/>
                <a:sym typeface="Lustria"/>
              </a:rPr>
              <a:t>Peacebuilding</a:t>
            </a:r>
            <a:r>
              <a:rPr lang="en-US" sz="2400" b="1" i="0" u="none" strike="noStrike" cap="none" baseline="0" dirty="0">
                <a:solidFill>
                  <a:srgbClr val="3F3F3F"/>
                </a:solidFill>
                <a:latin typeface="Lustria"/>
                <a:ea typeface="Lustria"/>
                <a:cs typeface="Lustria"/>
                <a:sym typeface="Lustria"/>
              </a:rPr>
              <a:t> Workshop Focused on Children: </a:t>
            </a:r>
            <a:r>
              <a:rPr lang="en-US" sz="2400" b="0" i="0" u="none" strike="noStrike" cap="none" baseline="0" dirty="0">
                <a:solidFill>
                  <a:srgbClr val="3F3F3F"/>
                </a:solidFill>
                <a:latin typeface="Lustria"/>
                <a:ea typeface="Lustria"/>
                <a:cs typeface="Lustria"/>
                <a:sym typeface="Lustria"/>
              </a:rPr>
              <a:t>Association for Conflict Resolution Hawai`i workshop:  Raising </a:t>
            </a:r>
            <a:r>
              <a:rPr lang="en-US" sz="2400" b="0" i="0" u="none" strike="noStrike" cap="none" baseline="0" dirty="0" err="1">
                <a:solidFill>
                  <a:srgbClr val="3F3F3F"/>
                </a:solidFill>
                <a:latin typeface="Lustria"/>
                <a:ea typeface="Lustria"/>
                <a:cs typeface="Lustria"/>
                <a:sym typeface="Lustria"/>
              </a:rPr>
              <a:t>Peacebuilders</a:t>
            </a:r>
            <a:r>
              <a:rPr lang="en-US" sz="2400" b="0" i="0" u="none" strike="noStrike" cap="none" baseline="0" dirty="0">
                <a:solidFill>
                  <a:srgbClr val="3F3F3F"/>
                </a:solidFill>
                <a:latin typeface="Lustria"/>
                <a:ea typeface="Lustria"/>
                <a:cs typeface="Lustria"/>
                <a:sym typeface="Lustria"/>
              </a:rPr>
              <a:t> 360°</a:t>
            </a:r>
          </a:p>
          <a:p>
            <a:pPr marL="342900" marR="0" lvl="0" indent="-342900" algn="l" rtl="0">
              <a:spcBef>
                <a:spcPts val="2000"/>
              </a:spcBef>
              <a:buClr>
                <a:schemeClr val="accent1"/>
              </a:buClr>
              <a:buSzPct val="25000"/>
              <a:buFont typeface="Noto Symbol"/>
              <a:buNone/>
            </a:pPr>
            <a:r>
              <a:rPr lang="en-US" sz="2400" b="1" i="0" u="none" strike="noStrike" cap="none" baseline="0" dirty="0">
                <a:solidFill>
                  <a:srgbClr val="3F3F3F"/>
                </a:solidFill>
                <a:latin typeface="Lustria"/>
                <a:ea typeface="Lustria"/>
                <a:cs typeface="Lustria"/>
                <a:sym typeface="Lustria"/>
              </a:rPr>
              <a:t>2011-2012- Responding to UH Student Evaluations</a:t>
            </a:r>
            <a:r>
              <a:rPr lang="en-US" sz="2400" b="0" i="0" u="none" strike="noStrike" cap="none" baseline="0" dirty="0">
                <a:solidFill>
                  <a:srgbClr val="3F3F3F"/>
                </a:solidFill>
                <a:latin typeface="Lustria"/>
                <a:ea typeface="Lustria"/>
                <a:cs typeface="Lustria"/>
                <a:sym typeface="Lustria"/>
              </a:rPr>
              <a:t>: Maya and Kerrie develop </a:t>
            </a:r>
            <a:r>
              <a:rPr lang="en-US" sz="2400" b="0" i="0" u="none" strike="noStrike" cap="none" baseline="0" dirty="0" err="1">
                <a:solidFill>
                  <a:srgbClr val="3F3F3F"/>
                </a:solidFill>
                <a:latin typeface="Lustria"/>
                <a:ea typeface="Lustria"/>
                <a:cs typeface="Lustria"/>
                <a:sym typeface="Lustria"/>
              </a:rPr>
              <a:t>Ceeds</a:t>
            </a:r>
            <a:r>
              <a:rPr lang="en-US" sz="2400" b="0" i="0" u="none" strike="noStrike" cap="none" baseline="0" dirty="0">
                <a:solidFill>
                  <a:srgbClr val="3F3F3F"/>
                </a:solidFill>
                <a:latin typeface="Lustria"/>
                <a:ea typeface="Lustria"/>
                <a:cs typeface="Lustria"/>
                <a:sym typeface="Lustria"/>
              </a:rPr>
              <a:t> of Peace workshop series for communities</a:t>
            </a:r>
          </a:p>
          <a:p>
            <a:pPr marL="342900" marR="0" lvl="0" indent="-342900" algn="l" rtl="0">
              <a:spcBef>
                <a:spcPts val="2000"/>
              </a:spcBef>
              <a:buClr>
                <a:schemeClr val="accent1"/>
              </a:buClr>
              <a:buSzPct val="25000"/>
              <a:buFont typeface="Noto Symbol"/>
              <a:buNone/>
            </a:pPr>
            <a:r>
              <a:rPr lang="en-US" sz="2400" b="1" i="0" u="none" strike="noStrike" cap="none" baseline="0" dirty="0">
                <a:solidFill>
                  <a:srgbClr val="3F3F3F"/>
                </a:solidFill>
                <a:latin typeface="Lustria"/>
                <a:ea typeface="Lustria"/>
                <a:cs typeface="Lustria"/>
                <a:sym typeface="Lustria"/>
              </a:rPr>
              <a:t>2012-2014-Partnering with the Department of Education: </a:t>
            </a:r>
            <a:r>
              <a:rPr lang="en-US" sz="2400" b="0" i="0" u="none" strike="noStrike" cap="none" baseline="0" dirty="0" err="1">
                <a:solidFill>
                  <a:srgbClr val="3F3F3F"/>
                </a:solidFill>
                <a:latin typeface="Lustria"/>
                <a:ea typeface="Lustria"/>
                <a:cs typeface="Lustria"/>
                <a:sym typeface="Lustria"/>
              </a:rPr>
              <a:t>Ceeds</a:t>
            </a:r>
            <a:r>
              <a:rPr lang="en-US" sz="2400" b="0" i="0" u="none" strike="noStrike" cap="none" baseline="0" dirty="0">
                <a:solidFill>
                  <a:srgbClr val="3F3F3F"/>
                </a:solidFill>
                <a:latin typeface="Lustria"/>
                <a:ea typeface="Lustria"/>
                <a:cs typeface="Lustria"/>
                <a:sym typeface="Lustria"/>
              </a:rPr>
              <a:t> of Peace Workshop series implementation aligned with Common Core, HCPSIII and GLOs </a:t>
            </a:r>
          </a:p>
          <a:p>
            <a:pPr marL="342900" marR="0" lvl="0" indent="-342900" algn="l" rtl="0">
              <a:spcBef>
                <a:spcPts val="2000"/>
              </a:spcBef>
              <a:buClr>
                <a:schemeClr val="accent1"/>
              </a:buClr>
              <a:buSzPct val="25000"/>
              <a:buFont typeface="Noto Symbol"/>
              <a:buNone/>
            </a:pPr>
            <a:r>
              <a:rPr lang="en-US" sz="2400" b="1" i="0" u="none" strike="noStrike" cap="none" baseline="0" dirty="0">
                <a:solidFill>
                  <a:srgbClr val="3F3F3F"/>
                </a:solidFill>
                <a:latin typeface="Lustria"/>
                <a:ea typeface="Lustria"/>
                <a:cs typeface="Lustria"/>
                <a:sym typeface="Lustria"/>
              </a:rPr>
              <a:t>2014-  Exploration of piloting to scale in two complex areas </a:t>
            </a:r>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05"/>
        <p:cNvGrpSpPr/>
        <p:nvPr/>
      </p:nvGrpSpPr>
      <p:grpSpPr>
        <a:xfrm>
          <a:off x="0" y="0"/>
          <a:ext cx="0" cy="0"/>
          <a:chOff x="0" y="0"/>
          <a:chExt cx="0" cy="0"/>
        </a:xfrm>
      </p:grpSpPr>
      <p:grpSp>
        <p:nvGrpSpPr>
          <p:cNvPr id="206" name="Shape 206"/>
          <p:cNvGrpSpPr/>
          <p:nvPr/>
        </p:nvGrpSpPr>
        <p:grpSpPr>
          <a:xfrm>
            <a:off x="2270651" y="1434171"/>
            <a:ext cx="6873357" cy="5424756"/>
            <a:chOff x="-74121" y="-928"/>
            <a:chExt cx="6873357" cy="5424756"/>
          </a:xfrm>
        </p:grpSpPr>
        <p:sp>
          <p:nvSpPr>
            <p:cNvPr id="207" name="Shape 207"/>
            <p:cNvSpPr/>
            <p:nvPr/>
          </p:nvSpPr>
          <p:spPr>
            <a:xfrm>
              <a:off x="2378367" y="3277821"/>
              <a:ext cx="2146005" cy="2146005"/>
            </a:xfrm>
            <a:prstGeom prst="ellipse">
              <a:avLst/>
            </a:prstGeom>
            <a:gradFill>
              <a:gsLst>
                <a:gs pos="0">
                  <a:srgbClr val="E2F8B0"/>
                </a:gs>
                <a:gs pos="40000">
                  <a:srgbClr val="D1F482"/>
                </a:gs>
                <a:gs pos="100000">
                  <a:srgbClr val="7AB000"/>
                </a:gs>
              </a:gsLst>
              <a:lin ang="5400000" scaled="0"/>
            </a:gradFill>
            <a:ln>
              <a:noFill/>
            </a:ln>
          </p:spPr>
          <p:txBody>
            <a:bodyPr lIns="91425" tIns="91425" rIns="91425" bIns="91425" anchor="ctr" anchorCtr="0">
              <a:noAutofit/>
            </a:bodyPr>
            <a:lstStyle/>
            <a:p>
              <a:pPr>
                <a:spcBef>
                  <a:spcPts val="0"/>
                </a:spcBef>
                <a:buNone/>
              </a:pPr>
              <a:endParaRPr/>
            </a:p>
          </p:txBody>
        </p:sp>
        <p:sp>
          <p:nvSpPr>
            <p:cNvPr id="208" name="Shape 208"/>
            <p:cNvSpPr txBox="1"/>
            <p:nvPr/>
          </p:nvSpPr>
          <p:spPr>
            <a:xfrm>
              <a:off x="2378367" y="3277821"/>
              <a:ext cx="2146005" cy="2146005"/>
            </a:xfrm>
            <a:prstGeom prst="rect">
              <a:avLst/>
            </a:prstGeom>
            <a:noFill/>
            <a:ln>
              <a:noFill/>
            </a:ln>
          </p:spPr>
          <p:txBody>
            <a:bodyPr lIns="12700" tIns="12700" rIns="12700" bIns="12700" anchor="ctr" anchorCtr="0">
              <a:noAutofit/>
            </a:bodyPr>
            <a:lstStyle/>
            <a:p>
              <a:pPr marL="0" marR="0" lvl="0" indent="0" algn="ctr" rtl="0">
                <a:lnSpc>
                  <a:spcPct val="90000"/>
                </a:lnSpc>
                <a:spcBef>
                  <a:spcPts val="0"/>
                </a:spcBef>
                <a:spcAft>
                  <a:spcPts val="700"/>
                </a:spcAft>
                <a:buSzPct val="25000"/>
                <a:buNone/>
              </a:pPr>
              <a:r>
                <a:rPr lang="en-US" sz="2000" b="1" i="0" u="none" strike="noStrike" cap="none" baseline="0">
                  <a:solidFill>
                    <a:srgbClr val="0F4C73"/>
                  </a:solidFill>
                  <a:latin typeface="Lustria"/>
                  <a:ea typeface="Lustria"/>
                  <a:cs typeface="Lustria"/>
                  <a:sym typeface="Lustria"/>
                </a:rPr>
                <a:t>Life Ready Problem Solvers</a:t>
              </a:r>
            </a:p>
          </p:txBody>
        </p:sp>
        <p:sp>
          <p:nvSpPr>
            <p:cNvPr id="209" name="Shape 209"/>
            <p:cNvSpPr/>
            <p:nvPr/>
          </p:nvSpPr>
          <p:spPr>
            <a:xfrm rot="-8322469">
              <a:off x="816542" y="2604315"/>
              <a:ext cx="1988915" cy="611611"/>
            </a:xfrm>
            <a:prstGeom prst="leftArrow">
              <a:avLst>
                <a:gd name="adj1" fmla="val 60000"/>
                <a:gd name="adj2" fmla="val 50000"/>
              </a:avLst>
            </a:prstGeom>
            <a:gradFill>
              <a:gsLst>
                <a:gs pos="0">
                  <a:srgbClr val="F5FBE5"/>
                </a:gs>
                <a:gs pos="40000">
                  <a:srgbClr val="EFFAD5"/>
                </a:gs>
                <a:gs pos="100000">
                  <a:srgbClr val="CADBA1"/>
                </a:gs>
              </a:gsLst>
              <a:lin ang="5400000" scaled="0"/>
            </a:gradFill>
            <a:ln>
              <a:noFill/>
            </a:ln>
          </p:spPr>
          <p:txBody>
            <a:bodyPr lIns="91425" tIns="91425" rIns="91425" bIns="91425" anchor="ctr" anchorCtr="0">
              <a:noAutofit/>
            </a:bodyPr>
            <a:lstStyle/>
            <a:p>
              <a:pPr>
                <a:spcBef>
                  <a:spcPts val="0"/>
                </a:spcBef>
                <a:buNone/>
              </a:pPr>
              <a:endParaRPr/>
            </a:p>
          </p:txBody>
        </p:sp>
        <p:sp>
          <p:nvSpPr>
            <p:cNvPr id="210" name="Shape 210"/>
            <p:cNvSpPr/>
            <p:nvPr/>
          </p:nvSpPr>
          <p:spPr>
            <a:xfrm>
              <a:off x="-74121" y="1037791"/>
              <a:ext cx="2275867" cy="2432174"/>
            </a:xfrm>
            <a:prstGeom prst="roundRect">
              <a:avLst>
                <a:gd name="adj" fmla="val 10000"/>
              </a:avLst>
            </a:prstGeom>
            <a:gradFill>
              <a:gsLst>
                <a:gs pos="0">
                  <a:srgbClr val="E2F8B0"/>
                </a:gs>
                <a:gs pos="40000">
                  <a:srgbClr val="D1F482"/>
                </a:gs>
                <a:gs pos="100000">
                  <a:srgbClr val="7AB000"/>
                </a:gs>
              </a:gsLst>
              <a:lin ang="5400000" scaled="0"/>
            </a:gradFill>
            <a:ln>
              <a:noFill/>
            </a:ln>
          </p:spPr>
          <p:txBody>
            <a:bodyPr lIns="91425" tIns="91425" rIns="91425" bIns="91425" anchor="ctr" anchorCtr="0">
              <a:noAutofit/>
            </a:bodyPr>
            <a:lstStyle/>
            <a:p>
              <a:pPr>
                <a:spcBef>
                  <a:spcPts val="0"/>
                </a:spcBef>
                <a:buNone/>
              </a:pPr>
              <a:endParaRPr/>
            </a:p>
          </p:txBody>
        </p:sp>
        <p:sp>
          <p:nvSpPr>
            <p:cNvPr id="211" name="Shape 211"/>
            <p:cNvSpPr txBox="1"/>
            <p:nvPr/>
          </p:nvSpPr>
          <p:spPr>
            <a:xfrm>
              <a:off x="-74121" y="1037791"/>
              <a:ext cx="2275867" cy="2432174"/>
            </a:xfrm>
            <a:prstGeom prst="rect">
              <a:avLst/>
            </a:prstGeom>
            <a:noFill/>
            <a:ln>
              <a:noFill/>
            </a:ln>
          </p:spPr>
          <p:txBody>
            <a:bodyPr lIns="30475" tIns="30475" rIns="30475" bIns="30475" anchor="ctr" anchorCtr="0">
              <a:noAutofit/>
            </a:bodyPr>
            <a:lstStyle/>
            <a:p>
              <a:pPr marL="0" marR="0" lvl="0" indent="0" algn="ctr" rtl="0">
                <a:lnSpc>
                  <a:spcPct val="90000"/>
                </a:lnSpc>
                <a:spcBef>
                  <a:spcPts val="0"/>
                </a:spcBef>
                <a:spcAft>
                  <a:spcPts val="0"/>
                </a:spcAft>
                <a:buSzPct val="25000"/>
                <a:buNone/>
              </a:pPr>
              <a:r>
                <a:rPr lang="en-US" sz="1600" b="1" i="0" u="sng" strike="noStrike" cap="none" baseline="0">
                  <a:solidFill>
                    <a:srgbClr val="0F4C73"/>
                  </a:solidFill>
                  <a:latin typeface="Lustria"/>
                  <a:ea typeface="Lustria"/>
                  <a:cs typeface="Lustria"/>
                  <a:sym typeface="Lustria"/>
                </a:rPr>
                <a:t>(Within) </a:t>
              </a:r>
            </a:p>
            <a:p>
              <a:pPr marL="0" marR="0" lvl="0" indent="0" algn="ctr" rtl="0">
                <a:lnSpc>
                  <a:spcPct val="90000"/>
                </a:lnSpc>
                <a:spcBef>
                  <a:spcPts val="560"/>
                </a:spcBef>
                <a:spcAft>
                  <a:spcPts val="0"/>
                </a:spcAft>
                <a:buSzPct val="25000"/>
                <a:buNone/>
              </a:pPr>
              <a:r>
                <a:rPr lang="en-US" sz="1800" b="1" i="0" u="sng" strike="noStrike" cap="none" baseline="0">
                  <a:solidFill>
                    <a:srgbClr val="0F4B73"/>
                  </a:solidFill>
                  <a:latin typeface="Lustria"/>
                  <a:ea typeface="Lustria"/>
                  <a:cs typeface="Lustria"/>
                  <a:sym typeface="Lustria"/>
                </a:rPr>
                <a:t>Compassion</a:t>
              </a:r>
              <a:r>
                <a:rPr lang="en-US" sz="1400" b="1" i="0" u="sng" strike="noStrike" cap="none" baseline="0">
                  <a:solidFill>
                    <a:srgbClr val="0F4B73"/>
                  </a:solidFill>
                  <a:latin typeface="Lustria"/>
                  <a:ea typeface="Lustria"/>
                  <a:cs typeface="Lustria"/>
                  <a:sym typeface="Lustria"/>
                </a:rPr>
                <a:t>                                      </a:t>
              </a:r>
            </a:p>
            <a:p>
              <a:pPr marL="0" marR="0" lvl="0" indent="0" algn="ctr" rtl="0">
                <a:lnSpc>
                  <a:spcPct val="90000"/>
                </a:lnSpc>
                <a:spcBef>
                  <a:spcPts val="630"/>
                </a:spcBef>
                <a:spcAft>
                  <a:spcPts val="0"/>
                </a:spcAft>
                <a:buSzPct val="25000"/>
                <a:buNone/>
              </a:pPr>
              <a:r>
                <a:rPr lang="en-US" sz="1400" b="0" i="0" u="none" strike="noStrike" cap="none" baseline="0">
                  <a:solidFill>
                    <a:srgbClr val="0F4B73"/>
                  </a:solidFill>
                  <a:latin typeface="Lustria"/>
                  <a:ea typeface="Lustria"/>
                  <a:cs typeface="Lustria"/>
                  <a:sym typeface="Lustria"/>
                </a:rPr>
                <a:t>Courage </a:t>
              </a:r>
            </a:p>
            <a:p>
              <a:pPr marL="0" marR="0" lvl="0" indent="0" algn="ctr" rtl="0">
                <a:lnSpc>
                  <a:spcPct val="90000"/>
                </a:lnSpc>
                <a:spcBef>
                  <a:spcPts val="490"/>
                </a:spcBef>
                <a:spcAft>
                  <a:spcPts val="0"/>
                </a:spcAft>
                <a:buSzPct val="25000"/>
                <a:buNone/>
              </a:pPr>
              <a:r>
                <a:rPr lang="en-US" sz="1400" b="0" i="0" u="none" strike="noStrike" cap="none" baseline="0">
                  <a:solidFill>
                    <a:srgbClr val="0F4B73"/>
                  </a:solidFill>
                  <a:latin typeface="Lustria"/>
                  <a:ea typeface="Lustria"/>
                  <a:cs typeface="Lustria"/>
                  <a:sym typeface="Lustria"/>
                </a:rPr>
                <a:t> Confidence</a:t>
              </a:r>
            </a:p>
            <a:p>
              <a:pPr marL="0" marR="0" lvl="0" indent="0" algn="ctr" rtl="0">
                <a:lnSpc>
                  <a:spcPct val="90000"/>
                </a:lnSpc>
                <a:spcBef>
                  <a:spcPts val="490"/>
                </a:spcBef>
                <a:spcAft>
                  <a:spcPts val="0"/>
                </a:spcAft>
                <a:buSzPct val="25000"/>
                <a:buNone/>
              </a:pPr>
              <a:r>
                <a:rPr lang="en-US" sz="1400" b="0" i="0" u="none" strike="noStrike" cap="none" baseline="0">
                  <a:solidFill>
                    <a:srgbClr val="0F4B73"/>
                  </a:solidFill>
                  <a:latin typeface="Lustria"/>
                  <a:ea typeface="Lustria"/>
                  <a:cs typeface="Lustria"/>
                  <a:sym typeface="Lustria"/>
                </a:rPr>
                <a:t>Calm Reactions</a:t>
              </a:r>
            </a:p>
            <a:p>
              <a:pPr marL="0" marR="0" lvl="0" indent="0" algn="ctr" rtl="0">
                <a:lnSpc>
                  <a:spcPct val="90000"/>
                </a:lnSpc>
                <a:spcBef>
                  <a:spcPts val="490"/>
                </a:spcBef>
                <a:spcAft>
                  <a:spcPts val="0"/>
                </a:spcAft>
                <a:buSzPct val="25000"/>
                <a:buNone/>
              </a:pPr>
              <a:r>
                <a:rPr lang="en-US" sz="1400" b="0" i="0" u="none" strike="noStrike" cap="none" baseline="0">
                  <a:solidFill>
                    <a:srgbClr val="0F4B73"/>
                  </a:solidFill>
                  <a:latin typeface="Lustria"/>
                  <a:ea typeface="Lustria"/>
                  <a:cs typeface="Lustria"/>
                  <a:sym typeface="Lustria"/>
                </a:rPr>
                <a:t>Curiosity</a:t>
              </a:r>
            </a:p>
            <a:p>
              <a:pPr marL="0" marR="0" lvl="0" indent="0" algn="ctr" rtl="0">
                <a:lnSpc>
                  <a:spcPct val="90000"/>
                </a:lnSpc>
                <a:spcBef>
                  <a:spcPts val="490"/>
                </a:spcBef>
                <a:spcAft>
                  <a:spcPts val="490"/>
                </a:spcAft>
                <a:buNone/>
              </a:pPr>
              <a:endParaRPr sz="1400" b="0" i="0" u="none" strike="noStrike" cap="none" baseline="0">
                <a:solidFill>
                  <a:srgbClr val="0F4B73"/>
                </a:solidFill>
                <a:latin typeface="Lustria"/>
                <a:ea typeface="Lustria"/>
                <a:cs typeface="Lustria"/>
                <a:sym typeface="Lustria"/>
              </a:endParaRPr>
            </a:p>
          </p:txBody>
        </p:sp>
        <p:sp>
          <p:nvSpPr>
            <p:cNvPr id="212" name="Shape 212"/>
            <p:cNvSpPr/>
            <p:nvPr/>
          </p:nvSpPr>
          <p:spPr>
            <a:xfrm rot="-5413888">
              <a:off x="2579700" y="2008084"/>
              <a:ext cx="1726881" cy="611611"/>
            </a:xfrm>
            <a:prstGeom prst="leftArrow">
              <a:avLst>
                <a:gd name="adj1" fmla="val 60000"/>
                <a:gd name="adj2" fmla="val 50000"/>
              </a:avLst>
            </a:prstGeom>
            <a:gradFill>
              <a:gsLst>
                <a:gs pos="0">
                  <a:srgbClr val="F5FBE5"/>
                </a:gs>
                <a:gs pos="40000">
                  <a:srgbClr val="EFFAD5"/>
                </a:gs>
                <a:gs pos="100000">
                  <a:srgbClr val="CADBA1"/>
                </a:gs>
              </a:gsLst>
              <a:lin ang="5400000" scaled="0"/>
            </a:gradFill>
            <a:ln>
              <a:noFill/>
            </a:ln>
          </p:spPr>
          <p:txBody>
            <a:bodyPr lIns="91425" tIns="91425" rIns="91425" bIns="91425" anchor="ctr" anchorCtr="0">
              <a:noAutofit/>
            </a:bodyPr>
            <a:lstStyle/>
            <a:p>
              <a:pPr>
                <a:spcBef>
                  <a:spcPts val="0"/>
                </a:spcBef>
                <a:buNone/>
              </a:pPr>
              <a:endParaRPr/>
            </a:p>
          </p:txBody>
        </p:sp>
        <p:sp>
          <p:nvSpPr>
            <p:cNvPr id="213" name="Shape 213"/>
            <p:cNvSpPr/>
            <p:nvPr/>
          </p:nvSpPr>
          <p:spPr>
            <a:xfrm>
              <a:off x="2365917" y="-928"/>
              <a:ext cx="2147470" cy="2902774"/>
            </a:xfrm>
            <a:prstGeom prst="roundRect">
              <a:avLst>
                <a:gd name="adj" fmla="val 10000"/>
              </a:avLst>
            </a:prstGeom>
            <a:gradFill>
              <a:gsLst>
                <a:gs pos="0">
                  <a:srgbClr val="E2F8B0"/>
                </a:gs>
                <a:gs pos="40000">
                  <a:srgbClr val="D1F482"/>
                </a:gs>
                <a:gs pos="100000">
                  <a:srgbClr val="7AB000"/>
                </a:gs>
              </a:gsLst>
              <a:lin ang="5400000" scaled="0"/>
            </a:gradFill>
            <a:ln>
              <a:noFill/>
            </a:ln>
          </p:spPr>
          <p:txBody>
            <a:bodyPr lIns="91425" tIns="91425" rIns="91425" bIns="91425" anchor="ctr" anchorCtr="0">
              <a:noAutofit/>
            </a:bodyPr>
            <a:lstStyle/>
            <a:p>
              <a:pPr>
                <a:spcBef>
                  <a:spcPts val="0"/>
                </a:spcBef>
                <a:buNone/>
              </a:pPr>
              <a:endParaRPr/>
            </a:p>
          </p:txBody>
        </p:sp>
        <p:sp>
          <p:nvSpPr>
            <p:cNvPr id="214" name="Shape 214"/>
            <p:cNvSpPr txBox="1"/>
            <p:nvPr/>
          </p:nvSpPr>
          <p:spPr>
            <a:xfrm>
              <a:off x="2365917" y="-928"/>
              <a:ext cx="2147470" cy="2902774"/>
            </a:xfrm>
            <a:prstGeom prst="rect">
              <a:avLst/>
            </a:prstGeom>
            <a:noFill/>
            <a:ln>
              <a:noFill/>
            </a:ln>
          </p:spPr>
          <p:txBody>
            <a:bodyPr lIns="30475" tIns="30475" rIns="30475" bIns="30475" anchor="ctr" anchorCtr="0">
              <a:noAutofit/>
            </a:bodyPr>
            <a:lstStyle/>
            <a:p>
              <a:pPr marL="0" marR="0" lvl="0" indent="0" algn="ctr" rtl="0">
                <a:lnSpc>
                  <a:spcPct val="90000"/>
                </a:lnSpc>
                <a:spcBef>
                  <a:spcPts val="0"/>
                </a:spcBef>
                <a:spcAft>
                  <a:spcPts val="0"/>
                </a:spcAft>
                <a:buSzPct val="25000"/>
                <a:buNone/>
              </a:pPr>
              <a:r>
                <a:rPr lang="en-US" sz="1600" b="1" i="0" u="sng" strike="noStrike" cap="none" baseline="0">
                  <a:solidFill>
                    <a:srgbClr val="0F4C73"/>
                  </a:solidFill>
                  <a:latin typeface="Lustria"/>
                  <a:ea typeface="Lustria"/>
                  <a:cs typeface="Lustria"/>
                  <a:sym typeface="Lustria"/>
                </a:rPr>
                <a:t>(Between)</a:t>
              </a:r>
            </a:p>
            <a:p>
              <a:pPr marL="0" marR="0" lvl="0" indent="0" algn="ctr" rtl="0">
                <a:lnSpc>
                  <a:spcPct val="90000"/>
                </a:lnSpc>
                <a:spcBef>
                  <a:spcPts val="560"/>
                </a:spcBef>
                <a:spcAft>
                  <a:spcPts val="0"/>
                </a:spcAft>
                <a:buSzPct val="25000"/>
                <a:buNone/>
              </a:pPr>
              <a:r>
                <a:rPr lang="en-US" sz="1800" b="1" i="0" u="sng" strike="noStrike" cap="none" baseline="0">
                  <a:solidFill>
                    <a:srgbClr val="0F4C73"/>
                  </a:solidFill>
                  <a:latin typeface="Lustria"/>
                  <a:ea typeface="Lustria"/>
                  <a:cs typeface="Lustria"/>
                  <a:sym typeface="Lustria"/>
                </a:rPr>
                <a:t>Connection</a:t>
              </a:r>
            </a:p>
            <a:p>
              <a:pPr marL="0" marR="0" lvl="0" indent="0" algn="ctr" rtl="0">
                <a:lnSpc>
                  <a:spcPct val="90000"/>
                </a:lnSpc>
                <a:spcBef>
                  <a:spcPts val="630"/>
                </a:spcBef>
                <a:spcAft>
                  <a:spcPts val="0"/>
                </a:spcAft>
                <a:buSzPct val="25000"/>
                <a:buNone/>
              </a:pPr>
              <a:r>
                <a:rPr lang="en-US" sz="1400" b="0" i="0" u="none" strike="noStrike" cap="none" baseline="0">
                  <a:solidFill>
                    <a:srgbClr val="0F4C73"/>
                  </a:solidFill>
                  <a:latin typeface="Lustria"/>
                  <a:ea typeface="Lustria"/>
                  <a:cs typeface="Lustria"/>
                  <a:sym typeface="Lustria"/>
                </a:rPr>
                <a:t>Critical Thinking</a:t>
              </a:r>
            </a:p>
            <a:p>
              <a:pPr marL="0" marR="0" lvl="0" indent="0" algn="ctr" rtl="0">
                <a:lnSpc>
                  <a:spcPct val="90000"/>
                </a:lnSpc>
                <a:spcBef>
                  <a:spcPts val="490"/>
                </a:spcBef>
                <a:spcAft>
                  <a:spcPts val="0"/>
                </a:spcAft>
                <a:buSzPct val="25000"/>
                <a:buNone/>
              </a:pPr>
              <a:r>
                <a:rPr lang="en-US" sz="1400" b="0" i="0" u="none" strike="noStrike" cap="none" baseline="0">
                  <a:solidFill>
                    <a:srgbClr val="0F4C73"/>
                  </a:solidFill>
                  <a:latin typeface="Lustria"/>
                  <a:ea typeface="Lustria"/>
                  <a:cs typeface="Lustria"/>
                  <a:sym typeface="Lustria"/>
                </a:rPr>
                <a:t>Creativity</a:t>
              </a:r>
            </a:p>
            <a:p>
              <a:pPr marL="0" marR="0" lvl="0" indent="0" algn="ctr" rtl="0">
                <a:lnSpc>
                  <a:spcPct val="90000"/>
                </a:lnSpc>
                <a:spcBef>
                  <a:spcPts val="490"/>
                </a:spcBef>
                <a:spcAft>
                  <a:spcPts val="0"/>
                </a:spcAft>
                <a:buSzPct val="25000"/>
                <a:buNone/>
              </a:pPr>
              <a:r>
                <a:rPr lang="en-US" sz="1400" b="0" i="0" u="none" strike="noStrike" cap="none" baseline="0">
                  <a:solidFill>
                    <a:srgbClr val="0F4C73"/>
                  </a:solidFill>
                  <a:latin typeface="Lustria"/>
                  <a:ea typeface="Lustria"/>
                  <a:cs typeface="Lustria"/>
                  <a:sym typeface="Lustria"/>
                </a:rPr>
                <a:t>Conflict Resolution</a:t>
              </a:r>
            </a:p>
            <a:p>
              <a:pPr marL="0" marR="0" lvl="0" indent="0" algn="ctr" rtl="0">
                <a:lnSpc>
                  <a:spcPct val="90000"/>
                </a:lnSpc>
                <a:spcBef>
                  <a:spcPts val="490"/>
                </a:spcBef>
                <a:spcAft>
                  <a:spcPts val="0"/>
                </a:spcAft>
                <a:buSzPct val="25000"/>
                <a:buNone/>
              </a:pPr>
              <a:r>
                <a:rPr lang="en-US" sz="1400" b="0" i="0" u="none" strike="noStrike" cap="none" baseline="0">
                  <a:solidFill>
                    <a:srgbClr val="0F4C73"/>
                  </a:solidFill>
                  <a:latin typeface="Lustria"/>
                  <a:ea typeface="Lustria"/>
                  <a:cs typeface="Lustria"/>
                  <a:sym typeface="Lustria"/>
                </a:rPr>
                <a:t>Communication</a:t>
              </a:r>
            </a:p>
            <a:p>
              <a:pPr marL="0" marR="0" lvl="0" indent="0" algn="ctr" rtl="0">
                <a:lnSpc>
                  <a:spcPct val="90000"/>
                </a:lnSpc>
                <a:spcBef>
                  <a:spcPts val="490"/>
                </a:spcBef>
                <a:spcAft>
                  <a:spcPts val="0"/>
                </a:spcAft>
                <a:buSzPct val="25000"/>
                <a:buNone/>
              </a:pPr>
              <a:r>
                <a:rPr lang="en-US" sz="1400" b="0" i="0" u="none" strike="noStrike" cap="none" baseline="0">
                  <a:solidFill>
                    <a:srgbClr val="0F4C73"/>
                  </a:solidFill>
                  <a:latin typeface="Lustria"/>
                  <a:ea typeface="Lustria"/>
                  <a:cs typeface="Lustria"/>
                  <a:sym typeface="Lustria"/>
                </a:rPr>
                <a:t>Careful Listening</a:t>
              </a:r>
            </a:p>
            <a:p>
              <a:pPr marL="0" marR="0" lvl="0" indent="0" algn="ctr" rtl="0">
                <a:lnSpc>
                  <a:spcPct val="90000"/>
                </a:lnSpc>
                <a:spcBef>
                  <a:spcPts val="490"/>
                </a:spcBef>
                <a:spcAft>
                  <a:spcPts val="490"/>
                </a:spcAft>
                <a:buSzPct val="25000"/>
                <a:buNone/>
              </a:pPr>
              <a:r>
                <a:rPr lang="en-US" sz="1400" b="0" i="0" u="none" strike="noStrike" cap="none" baseline="0">
                  <a:solidFill>
                    <a:srgbClr val="0F4C73"/>
                  </a:solidFill>
                  <a:latin typeface="Lustria"/>
                  <a:ea typeface="Lustria"/>
                  <a:cs typeface="Lustria"/>
                  <a:sym typeface="Lustria"/>
                </a:rPr>
                <a:t>Collaboration</a:t>
              </a:r>
            </a:p>
          </p:txBody>
        </p:sp>
        <p:sp>
          <p:nvSpPr>
            <p:cNvPr id="215" name="Shape 215"/>
            <p:cNvSpPr/>
            <p:nvPr/>
          </p:nvSpPr>
          <p:spPr>
            <a:xfrm rot="-2235709">
              <a:off x="4210305" y="2819092"/>
              <a:ext cx="1705101" cy="611610"/>
            </a:xfrm>
            <a:prstGeom prst="leftArrow">
              <a:avLst>
                <a:gd name="adj1" fmla="val 60000"/>
                <a:gd name="adj2" fmla="val 50000"/>
              </a:avLst>
            </a:prstGeom>
            <a:gradFill>
              <a:gsLst>
                <a:gs pos="0">
                  <a:srgbClr val="F5FBE5"/>
                </a:gs>
                <a:gs pos="40000">
                  <a:srgbClr val="EFFAD5"/>
                </a:gs>
                <a:gs pos="100000">
                  <a:srgbClr val="CADBA1"/>
                </a:gs>
              </a:gsLst>
              <a:lin ang="5400000" scaled="0"/>
            </a:gradFill>
            <a:ln>
              <a:noFill/>
            </a:ln>
          </p:spPr>
          <p:txBody>
            <a:bodyPr lIns="91425" tIns="91425" rIns="91425" bIns="91425" anchor="ctr" anchorCtr="0">
              <a:noAutofit/>
            </a:bodyPr>
            <a:lstStyle/>
            <a:p>
              <a:pPr>
                <a:spcBef>
                  <a:spcPts val="0"/>
                </a:spcBef>
                <a:buNone/>
              </a:pPr>
              <a:endParaRPr/>
            </a:p>
          </p:txBody>
        </p:sp>
        <p:sp>
          <p:nvSpPr>
            <p:cNvPr id="216" name="Shape 216"/>
            <p:cNvSpPr/>
            <p:nvPr/>
          </p:nvSpPr>
          <p:spPr>
            <a:xfrm>
              <a:off x="4683528" y="1510349"/>
              <a:ext cx="2115706" cy="2196729"/>
            </a:xfrm>
            <a:prstGeom prst="roundRect">
              <a:avLst>
                <a:gd name="adj" fmla="val 10000"/>
              </a:avLst>
            </a:prstGeom>
            <a:gradFill>
              <a:gsLst>
                <a:gs pos="0">
                  <a:srgbClr val="E2F8B0"/>
                </a:gs>
                <a:gs pos="40000">
                  <a:srgbClr val="D1F482"/>
                </a:gs>
                <a:gs pos="100000">
                  <a:srgbClr val="7AB000"/>
                </a:gs>
              </a:gsLst>
              <a:lin ang="5400000" scaled="0"/>
            </a:gradFill>
            <a:ln>
              <a:noFill/>
            </a:ln>
          </p:spPr>
          <p:txBody>
            <a:bodyPr lIns="91425" tIns="91425" rIns="91425" bIns="91425" anchor="ctr" anchorCtr="0">
              <a:noAutofit/>
            </a:bodyPr>
            <a:lstStyle/>
            <a:p>
              <a:pPr>
                <a:spcBef>
                  <a:spcPts val="0"/>
                </a:spcBef>
                <a:buNone/>
              </a:pPr>
              <a:endParaRPr/>
            </a:p>
          </p:txBody>
        </p:sp>
        <p:sp>
          <p:nvSpPr>
            <p:cNvPr id="217" name="Shape 217"/>
            <p:cNvSpPr txBox="1"/>
            <p:nvPr/>
          </p:nvSpPr>
          <p:spPr>
            <a:xfrm>
              <a:off x="4683528" y="1510349"/>
              <a:ext cx="2115706" cy="2196729"/>
            </a:xfrm>
            <a:prstGeom prst="rect">
              <a:avLst/>
            </a:prstGeom>
            <a:noFill/>
            <a:ln>
              <a:noFill/>
            </a:ln>
          </p:spPr>
          <p:txBody>
            <a:bodyPr lIns="30475" tIns="30475" rIns="30475" bIns="30475" anchor="ctr" anchorCtr="0">
              <a:noAutofit/>
            </a:bodyPr>
            <a:lstStyle/>
            <a:p>
              <a:pPr marL="0" marR="0" lvl="0" indent="0" algn="ctr" rtl="0">
                <a:lnSpc>
                  <a:spcPct val="90000"/>
                </a:lnSpc>
                <a:spcBef>
                  <a:spcPts val="0"/>
                </a:spcBef>
                <a:spcAft>
                  <a:spcPts val="0"/>
                </a:spcAft>
                <a:buSzPct val="25000"/>
                <a:buNone/>
              </a:pPr>
              <a:r>
                <a:rPr lang="en-US" sz="1600" b="1" i="0" u="sng" strike="noStrike" cap="none" baseline="0">
                  <a:solidFill>
                    <a:srgbClr val="0F4C73"/>
                  </a:solidFill>
                  <a:latin typeface="Lustria"/>
                  <a:ea typeface="Lustria"/>
                  <a:cs typeface="Lustria"/>
                  <a:sym typeface="Lustria"/>
                </a:rPr>
                <a:t>(In Service)</a:t>
              </a:r>
            </a:p>
            <a:p>
              <a:pPr marL="0" marR="0" lvl="0" indent="0" algn="ctr" rtl="0">
                <a:lnSpc>
                  <a:spcPct val="90000"/>
                </a:lnSpc>
                <a:spcBef>
                  <a:spcPts val="560"/>
                </a:spcBef>
                <a:spcAft>
                  <a:spcPts val="0"/>
                </a:spcAft>
                <a:buSzPct val="25000"/>
                <a:buNone/>
              </a:pPr>
              <a:r>
                <a:rPr lang="en-US" sz="1800" b="1" i="0" u="sng" strike="noStrike" cap="none" baseline="0">
                  <a:solidFill>
                    <a:srgbClr val="0F4C73"/>
                  </a:solidFill>
                  <a:latin typeface="Lustria"/>
                  <a:ea typeface="Lustria"/>
                  <a:cs typeface="Lustria"/>
                  <a:sym typeface="Lustria"/>
                </a:rPr>
                <a:t>Community</a:t>
              </a:r>
            </a:p>
            <a:p>
              <a:pPr marL="0" marR="0" lvl="0" indent="0" algn="ctr" rtl="0">
                <a:lnSpc>
                  <a:spcPct val="90000"/>
                </a:lnSpc>
                <a:spcBef>
                  <a:spcPts val="630"/>
                </a:spcBef>
                <a:spcAft>
                  <a:spcPts val="0"/>
                </a:spcAft>
                <a:buSzPct val="25000"/>
                <a:buNone/>
              </a:pPr>
              <a:r>
                <a:rPr lang="en-US" sz="1500" b="0" i="0" u="none" strike="noStrike" cap="none" baseline="0">
                  <a:solidFill>
                    <a:srgbClr val="0F4C73"/>
                  </a:solidFill>
                  <a:latin typeface="Lustria"/>
                  <a:ea typeface="Lustria"/>
                  <a:cs typeface="Lustria"/>
                  <a:sym typeface="Lustria"/>
                </a:rPr>
                <a:t>Call to Lead/Catalyst</a:t>
              </a:r>
            </a:p>
            <a:p>
              <a:pPr marL="0" marR="0" lvl="0" indent="0" algn="ctr" rtl="0">
                <a:lnSpc>
                  <a:spcPct val="90000"/>
                </a:lnSpc>
                <a:spcBef>
                  <a:spcPts val="525"/>
                </a:spcBef>
                <a:spcAft>
                  <a:spcPts val="0"/>
                </a:spcAft>
                <a:buSzPct val="25000"/>
                <a:buNone/>
              </a:pPr>
              <a:r>
                <a:rPr lang="en-US" sz="1500" b="0" i="0" u="none" strike="noStrike" cap="none" baseline="0">
                  <a:solidFill>
                    <a:srgbClr val="0F4C73"/>
                  </a:solidFill>
                  <a:latin typeface="Lustria"/>
                  <a:ea typeface="Lustria"/>
                  <a:cs typeface="Lustria"/>
                  <a:sym typeface="Lustria"/>
                </a:rPr>
                <a:t>Civic Engagement</a:t>
              </a:r>
            </a:p>
            <a:p>
              <a:pPr marL="0" marR="0" lvl="0" indent="0" algn="ctr" rtl="0">
                <a:lnSpc>
                  <a:spcPct val="90000"/>
                </a:lnSpc>
                <a:spcBef>
                  <a:spcPts val="525"/>
                </a:spcBef>
                <a:spcAft>
                  <a:spcPts val="0"/>
                </a:spcAft>
                <a:buSzPct val="25000"/>
                <a:buNone/>
              </a:pPr>
              <a:r>
                <a:rPr lang="en-US" sz="1500" b="0" i="0" u="none" strike="noStrike" cap="none" baseline="0">
                  <a:solidFill>
                    <a:srgbClr val="0F4C73"/>
                  </a:solidFill>
                  <a:latin typeface="Lustria"/>
                  <a:ea typeface="Lustria"/>
                  <a:cs typeface="Lustria"/>
                  <a:sym typeface="Lustria"/>
                </a:rPr>
                <a:t>Commitment</a:t>
              </a:r>
            </a:p>
            <a:p>
              <a:pPr marL="0" marR="0" lvl="0" indent="0" algn="ctr" rtl="0">
                <a:lnSpc>
                  <a:spcPct val="90000"/>
                </a:lnSpc>
                <a:spcBef>
                  <a:spcPts val="525"/>
                </a:spcBef>
                <a:spcAft>
                  <a:spcPts val="525"/>
                </a:spcAft>
                <a:buSzPct val="25000"/>
                <a:buNone/>
              </a:pPr>
              <a:r>
                <a:rPr lang="en-US" sz="1500" b="0" i="0" u="none" strike="noStrike" cap="none" baseline="0">
                  <a:solidFill>
                    <a:srgbClr val="0F4C73"/>
                  </a:solidFill>
                  <a:latin typeface="Lustria"/>
                  <a:ea typeface="Lustria"/>
                  <a:cs typeface="Lustria"/>
                  <a:sym typeface="Lustria"/>
                </a:rPr>
                <a:t>Conservation</a:t>
              </a:r>
            </a:p>
          </p:txBody>
        </p:sp>
      </p:grpSp>
      <p:sp>
        <p:nvSpPr>
          <p:cNvPr id="218" name="Shape 218"/>
          <p:cNvSpPr txBox="1">
            <a:spLocks noGrp="1"/>
          </p:cNvSpPr>
          <p:nvPr>
            <p:ph type="body" idx="1"/>
          </p:nvPr>
        </p:nvSpPr>
        <p:spPr>
          <a:xfrm>
            <a:off x="457200" y="1435100"/>
            <a:ext cx="1887572" cy="45718"/>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buClr>
                <a:schemeClr val="accent1"/>
              </a:buClr>
              <a:buFont typeface="Noto Symbol"/>
              <a:buNone/>
            </a:pPr>
            <a:endParaRPr sz="500" b="0" i="0" u="none" strike="noStrike" cap="none" baseline="0">
              <a:solidFill>
                <a:schemeClr val="lt1"/>
              </a:solidFill>
              <a:latin typeface="Lustria"/>
              <a:ea typeface="Lustria"/>
              <a:cs typeface="Lustria"/>
              <a:sym typeface="Lustria"/>
            </a:endParaRPr>
          </a:p>
        </p:txBody>
      </p:sp>
      <p:pic>
        <p:nvPicPr>
          <p:cNvPr id="219" name="Shape 219"/>
          <p:cNvPicPr preferRelativeResize="0">
            <a:picLocks noGrp="1"/>
          </p:cNvPicPr>
          <p:nvPr>
            <p:ph type="body" idx="2"/>
          </p:nvPr>
        </p:nvPicPr>
        <p:blipFill rotWithShape="1">
          <a:blip r:embed="rId3">
            <a:alphaModFix/>
          </a:blip>
          <a:srcRect l="-75835" r="-75835"/>
          <a:stretch/>
        </p:blipFill>
        <p:spPr>
          <a:xfrm>
            <a:off x="0" y="273050"/>
            <a:ext cx="3736974" cy="5853112"/>
          </a:xfrm>
          <a:prstGeom prst="rect">
            <a:avLst/>
          </a:prstGeom>
          <a:noFill/>
          <a:ln>
            <a:noFill/>
          </a:ln>
        </p:spPr>
      </p:pic>
      <p:sp>
        <p:nvSpPr>
          <p:cNvPr id="220" name="Shape 220"/>
          <p:cNvSpPr txBox="1"/>
          <p:nvPr/>
        </p:nvSpPr>
        <p:spPr>
          <a:xfrm>
            <a:off x="3608898" y="273047"/>
            <a:ext cx="5037448" cy="83099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i="0" u="none" strike="noStrike" cap="none" baseline="0">
                <a:solidFill>
                  <a:schemeClr val="dk1"/>
                </a:solidFill>
                <a:latin typeface="Arial"/>
                <a:ea typeface="Arial"/>
                <a:cs typeface="Arial"/>
                <a:sym typeface="Arial"/>
              </a:rPr>
              <a:t>Planting, Nurturing and    Harvesting the </a:t>
            </a:r>
            <a:r>
              <a:rPr lang="en-US" sz="2400" b="1" i="1" u="none" strike="noStrike" cap="none" baseline="0">
                <a:solidFill>
                  <a:schemeClr val="dk1"/>
                </a:solidFill>
                <a:latin typeface="Arial"/>
                <a:ea typeface="Arial"/>
                <a:cs typeface="Arial"/>
                <a:sym typeface="Arial"/>
              </a:rPr>
              <a:t>CEEDS of PEACE   </a:t>
            </a:r>
          </a:p>
        </p:txBody>
      </p:sp>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457200" y="34514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600" b="1" i="0" u="none" strike="noStrike" cap="none" baseline="0">
                <a:solidFill>
                  <a:schemeClr val="lt1"/>
                </a:solidFill>
                <a:latin typeface="Lustria"/>
                <a:ea typeface="Lustria"/>
                <a:cs typeface="Lustria"/>
                <a:sym typeface="Lustria"/>
              </a:rPr>
              <a:t>Goals</a:t>
            </a:r>
          </a:p>
        </p:txBody>
      </p:sp>
      <p:sp>
        <p:nvSpPr>
          <p:cNvPr id="227" name="Shape 227"/>
          <p:cNvSpPr txBox="1"/>
          <p:nvPr/>
        </p:nvSpPr>
        <p:spPr>
          <a:xfrm>
            <a:off x="457200" y="2429401"/>
            <a:ext cx="8229600" cy="3970318"/>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Lustria"/>
              <a:buAutoNum type="arabicPeriod"/>
            </a:pPr>
            <a:r>
              <a:rPr lang="en-US" sz="1800" b="0" i="0" u="none" strike="noStrike" cap="none" baseline="0">
                <a:solidFill>
                  <a:schemeClr val="dk1"/>
                </a:solidFill>
                <a:latin typeface="Lustria"/>
                <a:ea typeface="Lustria"/>
                <a:cs typeface="Lustria"/>
                <a:sym typeface="Lustria"/>
              </a:rPr>
              <a:t>To bring together families, community organizations and school staff to learn the ceeds and strategies for raising peacebuilders.</a:t>
            </a:r>
          </a:p>
          <a:p>
            <a:pPr marL="342900" marR="0" lvl="0" indent="-228600" algn="l" rtl="0">
              <a:spcBef>
                <a:spcPts val="0"/>
              </a:spcBef>
              <a:buClr>
                <a:schemeClr val="dk1"/>
              </a:buClr>
              <a:buFont typeface="Lustria"/>
              <a:buNone/>
            </a:pPr>
            <a:endParaRPr sz="1800" b="0" i="0" u="none" strike="noStrike" cap="none" baseline="0">
              <a:solidFill>
                <a:schemeClr val="dk1"/>
              </a:solidFill>
              <a:latin typeface="Lustria"/>
              <a:ea typeface="Lustria"/>
              <a:cs typeface="Lustria"/>
              <a:sym typeface="Lustria"/>
            </a:endParaRPr>
          </a:p>
          <a:p>
            <a:pPr marL="342900" marR="0" lvl="0" indent="-342900" algn="l" rtl="0">
              <a:spcBef>
                <a:spcPts val="0"/>
              </a:spcBef>
              <a:buClr>
                <a:schemeClr val="dk1"/>
              </a:buClr>
              <a:buSzPct val="100000"/>
              <a:buFont typeface="Lustria"/>
              <a:buAutoNum type="arabicPeriod"/>
            </a:pPr>
            <a:r>
              <a:rPr lang="en-US" sz="1800" b="0" i="0" u="none" strike="noStrike" cap="none" baseline="0">
                <a:solidFill>
                  <a:schemeClr val="dk1"/>
                </a:solidFill>
                <a:latin typeface="Lustria"/>
                <a:ea typeface="Lustria"/>
                <a:cs typeface="Lustria"/>
                <a:sym typeface="Lustria"/>
              </a:rPr>
              <a:t>To support teachers in integrating the ceeds of peace into existing curriculum and provide them with professional development opportunities.</a:t>
            </a:r>
          </a:p>
          <a:p>
            <a:pPr marL="342900" marR="0" lvl="0" indent="-228600" algn="l" rtl="0">
              <a:spcBef>
                <a:spcPts val="0"/>
              </a:spcBef>
              <a:buClr>
                <a:schemeClr val="dk1"/>
              </a:buClr>
              <a:buFont typeface="Lustria"/>
              <a:buNone/>
            </a:pPr>
            <a:endParaRPr sz="1800" b="0" i="0" u="none" strike="noStrike" cap="none" baseline="0">
              <a:solidFill>
                <a:schemeClr val="dk1"/>
              </a:solidFill>
              <a:latin typeface="Lustria"/>
              <a:ea typeface="Lustria"/>
              <a:cs typeface="Lustria"/>
              <a:sym typeface="Lustria"/>
            </a:endParaRPr>
          </a:p>
          <a:p>
            <a:pPr marL="342900" marR="0" lvl="0" indent="-342900" algn="l" rtl="0">
              <a:spcBef>
                <a:spcPts val="0"/>
              </a:spcBef>
              <a:buClr>
                <a:schemeClr val="dk1"/>
              </a:buClr>
              <a:buSzPct val="100000"/>
              <a:buFont typeface="Lustria"/>
              <a:buAutoNum type="arabicPeriod"/>
            </a:pPr>
            <a:r>
              <a:rPr lang="en-US" sz="1800" b="0" i="0" u="none" strike="noStrike" cap="none" baseline="0">
                <a:solidFill>
                  <a:schemeClr val="dk1"/>
                </a:solidFill>
                <a:latin typeface="Lustria"/>
                <a:ea typeface="Lustria"/>
                <a:cs typeface="Lustria"/>
                <a:sym typeface="Lustria"/>
              </a:rPr>
              <a:t>To support families and community organizations in planting, nurturing and modeling the ceeds in their every day lives with their children.</a:t>
            </a:r>
          </a:p>
          <a:p>
            <a:pPr marL="342900" marR="0" lvl="0" indent="-228600" algn="l" rtl="0">
              <a:spcBef>
                <a:spcPts val="0"/>
              </a:spcBef>
              <a:buClr>
                <a:schemeClr val="dk1"/>
              </a:buClr>
              <a:buFont typeface="Lustria"/>
              <a:buNone/>
            </a:pPr>
            <a:endParaRPr sz="1800" b="0" i="0" u="none" strike="noStrike" cap="none" baseline="0">
              <a:solidFill>
                <a:schemeClr val="dk1"/>
              </a:solidFill>
              <a:latin typeface="Lustria"/>
              <a:ea typeface="Lustria"/>
              <a:cs typeface="Lustria"/>
              <a:sym typeface="Lustria"/>
            </a:endParaRPr>
          </a:p>
          <a:p>
            <a:pPr marL="342900" marR="0" lvl="0" indent="-342900" algn="l" rtl="0">
              <a:spcBef>
                <a:spcPts val="0"/>
              </a:spcBef>
              <a:buClr>
                <a:schemeClr val="dk1"/>
              </a:buClr>
              <a:buSzPct val="100000"/>
              <a:buFont typeface="Lustria"/>
              <a:buAutoNum type="arabicPeriod"/>
            </a:pPr>
            <a:r>
              <a:rPr lang="en-US" sz="1800" b="0" i="0" u="none" strike="noStrike" cap="none" baseline="0">
                <a:solidFill>
                  <a:schemeClr val="dk1"/>
                </a:solidFill>
                <a:latin typeface="Lustria"/>
                <a:ea typeface="Lustria"/>
                <a:cs typeface="Lustria"/>
                <a:sym typeface="Lustria"/>
              </a:rPr>
              <a:t>To build bridges between home and school, ensuring children are hearing and seeing similar messages about peacebuilding in both places.</a:t>
            </a:r>
          </a:p>
          <a:p>
            <a:pPr marL="342900" marR="0" lvl="0" indent="-228600" algn="l" rtl="0">
              <a:spcBef>
                <a:spcPts val="0"/>
              </a:spcBef>
              <a:buClr>
                <a:schemeClr val="dk1"/>
              </a:buClr>
              <a:buFont typeface="Lustria"/>
              <a:buNone/>
            </a:pPr>
            <a:endParaRPr sz="1800" b="0" i="0" u="none" strike="noStrike" cap="none" baseline="0">
              <a:solidFill>
                <a:schemeClr val="dk1"/>
              </a:solidFill>
              <a:latin typeface="Lustria"/>
              <a:ea typeface="Lustria"/>
              <a:cs typeface="Lustria"/>
              <a:sym typeface="Lustria"/>
            </a:endParaRPr>
          </a:p>
          <a:p>
            <a:pPr marL="342900" marR="0" lvl="0" indent="-342900" algn="l" rtl="0">
              <a:spcBef>
                <a:spcPts val="0"/>
              </a:spcBef>
              <a:buClr>
                <a:schemeClr val="dk1"/>
              </a:buClr>
              <a:buSzPct val="100000"/>
              <a:buFont typeface="Lustria"/>
              <a:buAutoNum type="arabicPeriod"/>
            </a:pPr>
            <a:r>
              <a:rPr lang="en-US" sz="1800" b="0" i="0" u="none" strike="noStrike" cap="none" baseline="0">
                <a:solidFill>
                  <a:schemeClr val="dk1"/>
                </a:solidFill>
                <a:latin typeface="Lustria"/>
                <a:ea typeface="Lustria"/>
                <a:cs typeface="Lustria"/>
                <a:sym typeface="Lustria"/>
              </a:rPr>
              <a:t>To raise generations of peacebuilders who can effectively problem solve the complex issues facing our communities.</a:t>
            </a:r>
          </a:p>
        </p:txBody>
      </p:sp>
      <p:pic>
        <p:nvPicPr>
          <p:cNvPr id="228" name="Shape 228"/>
          <p:cNvPicPr preferRelativeResize="0"/>
          <p:nvPr/>
        </p:nvPicPr>
        <p:blipFill rotWithShape="1">
          <a:blip r:embed="rId3">
            <a:alphaModFix/>
          </a:blip>
          <a:srcRect/>
          <a:stretch/>
        </p:blipFill>
        <p:spPr>
          <a:xfrm>
            <a:off x="5673301" y="345140"/>
            <a:ext cx="1358421" cy="135842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457199" y="381001"/>
            <a:ext cx="3509683" cy="22097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Lustria"/>
              <a:buNone/>
            </a:pPr>
            <a:r>
              <a:rPr lang="en-US" sz="4400" b="0" i="0" u="none" strike="noStrike" cap="none" baseline="0">
                <a:solidFill>
                  <a:schemeClr val="lt1"/>
                </a:solidFill>
                <a:latin typeface="Lustria"/>
                <a:ea typeface="Lustria"/>
                <a:cs typeface="Lustria"/>
                <a:sym typeface="Lustria"/>
              </a:rPr>
              <a:t>Ceeds for Hawai‘i:</a:t>
            </a:r>
          </a:p>
        </p:txBody>
      </p:sp>
      <p:sp>
        <p:nvSpPr>
          <p:cNvPr id="235" name="Shape 235"/>
          <p:cNvSpPr txBox="1">
            <a:spLocks noGrp="1"/>
          </p:cNvSpPr>
          <p:nvPr>
            <p:ph type="body" idx="1"/>
          </p:nvPr>
        </p:nvSpPr>
        <p:spPr>
          <a:xfrm>
            <a:off x="4565096" y="273050"/>
            <a:ext cx="4578903" cy="6297379"/>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buClr>
                <a:schemeClr val="accent1"/>
              </a:buClr>
              <a:buSzPct val="25000"/>
              <a:buFont typeface="Noto Symbol"/>
              <a:buNone/>
            </a:pPr>
            <a:r>
              <a:rPr lang="en-US" sz="2500" b="1" i="1" u="none" strike="noStrike" cap="none" baseline="0">
                <a:solidFill>
                  <a:srgbClr val="595959"/>
                </a:solidFill>
                <a:latin typeface="Lustria"/>
                <a:ea typeface="Lustria"/>
                <a:cs typeface="Lustria"/>
                <a:sym typeface="Lustria"/>
              </a:rPr>
              <a:t>Barriers to Peace:  a snapshot</a:t>
            </a:r>
          </a:p>
          <a:p>
            <a:pPr marL="342900" marR="0" lvl="0" indent="-342900" algn="l" rtl="0">
              <a:lnSpc>
                <a:spcPct val="80000"/>
              </a:lnSpc>
              <a:spcBef>
                <a:spcPts val="2000"/>
              </a:spcBef>
              <a:buClr>
                <a:schemeClr val="accent1"/>
              </a:buClr>
              <a:buSzPct val="25000"/>
              <a:buFont typeface="Noto Symbol"/>
              <a:buNone/>
            </a:pPr>
            <a:r>
              <a:rPr lang="en-US" sz="1600" b="1" i="0" u="sng" strike="noStrike" cap="none" baseline="0">
                <a:solidFill>
                  <a:srgbClr val="595959"/>
                </a:solidFill>
                <a:latin typeface="Lustria"/>
                <a:ea typeface="Lustria"/>
                <a:cs typeface="Lustria"/>
                <a:sym typeface="Lustria"/>
              </a:rPr>
              <a:t>In Hawai‘i</a:t>
            </a:r>
          </a:p>
          <a:p>
            <a:pPr marL="342900" marR="0" lvl="0" indent="-342900" algn="l" rtl="0">
              <a:lnSpc>
                <a:spcPct val="80000"/>
              </a:lnSpc>
              <a:spcBef>
                <a:spcPts val="2000"/>
              </a:spcBef>
              <a:buClr>
                <a:schemeClr val="accent1"/>
              </a:buClr>
              <a:buSzPct val="90000"/>
              <a:buFont typeface="Noto Symbol"/>
              <a:buChar char="•"/>
            </a:pPr>
            <a:r>
              <a:rPr lang="en-US" sz="1400" b="0" i="0" u="none" strike="noStrike" cap="none" baseline="0">
                <a:solidFill>
                  <a:srgbClr val="595959"/>
                </a:solidFill>
                <a:latin typeface="Lustria"/>
                <a:ea typeface="Lustria"/>
                <a:cs typeface="Lustria"/>
                <a:sym typeface="Lustria"/>
              </a:rPr>
              <a:t>Unresolved indigenous rights issues</a:t>
            </a:r>
          </a:p>
          <a:p>
            <a:pPr marL="342900" marR="0" lvl="0" indent="-342900" algn="l" rtl="0">
              <a:lnSpc>
                <a:spcPct val="80000"/>
              </a:lnSpc>
              <a:spcBef>
                <a:spcPts val="2000"/>
              </a:spcBef>
              <a:buClr>
                <a:schemeClr val="accent1"/>
              </a:buClr>
              <a:buSzPct val="90000"/>
              <a:buFont typeface="Noto Symbol"/>
              <a:buChar char="•"/>
            </a:pPr>
            <a:r>
              <a:rPr lang="en-US" sz="1400" b="0" i="0" u="none" strike="noStrike" cap="none" baseline="0">
                <a:solidFill>
                  <a:srgbClr val="595959"/>
                </a:solidFill>
                <a:latin typeface="Lustria"/>
                <a:ea typeface="Lustria"/>
                <a:cs typeface="Lustria"/>
                <a:sym typeface="Lustria"/>
              </a:rPr>
              <a:t>7</a:t>
            </a:r>
            <a:r>
              <a:rPr lang="en-US" sz="1400" b="0" i="0" u="none" strike="noStrike" cap="none" baseline="30000">
                <a:solidFill>
                  <a:srgbClr val="595959"/>
                </a:solidFill>
                <a:latin typeface="Lustria"/>
                <a:ea typeface="Lustria"/>
                <a:cs typeface="Lustria"/>
                <a:sym typeface="Lustria"/>
              </a:rPr>
              <a:t>th</a:t>
            </a:r>
            <a:r>
              <a:rPr lang="en-US" sz="1400" b="0" i="0" u="none" strike="noStrike" cap="none" baseline="0">
                <a:solidFill>
                  <a:srgbClr val="595959"/>
                </a:solidFill>
                <a:latin typeface="Lustria"/>
                <a:ea typeface="Lustria"/>
                <a:cs typeface="Lustria"/>
                <a:sym typeface="Lustria"/>
              </a:rPr>
              <a:t> highest poverty rate in the U.S.</a:t>
            </a:r>
          </a:p>
          <a:p>
            <a:pPr marL="342900" marR="0" lvl="0" indent="-342900" algn="l" rtl="0">
              <a:lnSpc>
                <a:spcPct val="80000"/>
              </a:lnSpc>
              <a:spcBef>
                <a:spcPts val="2000"/>
              </a:spcBef>
              <a:buClr>
                <a:schemeClr val="accent1"/>
              </a:buClr>
              <a:buSzPct val="90000"/>
              <a:buFont typeface="Noto Symbol"/>
              <a:buChar char="•"/>
            </a:pPr>
            <a:r>
              <a:rPr lang="en-US" sz="1400" b="0" i="0" u="none" strike="noStrike" cap="none" baseline="0">
                <a:solidFill>
                  <a:srgbClr val="595959"/>
                </a:solidFill>
                <a:latin typeface="Lustria"/>
                <a:ea typeface="Lustria"/>
                <a:cs typeface="Lustria"/>
                <a:sym typeface="Lustria"/>
              </a:rPr>
              <a:t>2</a:t>
            </a:r>
            <a:r>
              <a:rPr lang="en-US" sz="1400" b="0" i="0" u="none" strike="noStrike" cap="none" baseline="30000">
                <a:solidFill>
                  <a:srgbClr val="595959"/>
                </a:solidFill>
                <a:latin typeface="Lustria"/>
                <a:ea typeface="Lustria"/>
                <a:cs typeface="Lustria"/>
                <a:sym typeface="Lustria"/>
              </a:rPr>
              <a:t>nd</a:t>
            </a:r>
            <a:r>
              <a:rPr lang="en-US" sz="1400" b="0" i="0" u="none" strike="noStrike" cap="none" baseline="0">
                <a:solidFill>
                  <a:srgbClr val="595959"/>
                </a:solidFill>
                <a:latin typeface="Lustria"/>
                <a:ea typeface="Lustria"/>
                <a:cs typeface="Lustria"/>
                <a:sym typeface="Lustria"/>
              </a:rPr>
              <a:t> in nation for meth related  treatment admissions</a:t>
            </a:r>
          </a:p>
          <a:p>
            <a:pPr marL="342900" marR="0" lvl="0" indent="-342900" algn="l" rtl="0">
              <a:lnSpc>
                <a:spcPct val="80000"/>
              </a:lnSpc>
              <a:spcBef>
                <a:spcPts val="2000"/>
              </a:spcBef>
              <a:buClr>
                <a:schemeClr val="accent1"/>
              </a:buClr>
              <a:buSzPct val="90000"/>
              <a:buFont typeface="Noto Symbol"/>
              <a:buChar char="•"/>
            </a:pPr>
            <a:r>
              <a:rPr lang="en-US" sz="1400" b="0" i="0" u="none" strike="noStrike" cap="none" baseline="0">
                <a:solidFill>
                  <a:srgbClr val="595959"/>
                </a:solidFill>
                <a:latin typeface="Lustria"/>
                <a:ea typeface="Lustria"/>
                <a:cs typeface="Lustria"/>
                <a:sym typeface="Lustria"/>
              </a:rPr>
              <a:t>Persistent school violence </a:t>
            </a:r>
          </a:p>
          <a:p>
            <a:pPr marL="342900" marR="0" lvl="0" indent="-342900" algn="l" rtl="0">
              <a:lnSpc>
                <a:spcPct val="80000"/>
              </a:lnSpc>
              <a:spcBef>
                <a:spcPts val="2000"/>
              </a:spcBef>
              <a:buClr>
                <a:schemeClr val="accent1"/>
              </a:buClr>
              <a:buSzPct val="90000"/>
              <a:buFont typeface="Noto Symbol"/>
              <a:buChar char="•"/>
            </a:pPr>
            <a:r>
              <a:rPr lang="en-US" sz="1400" b="0" i="0" u="none" strike="noStrike" cap="none" baseline="0">
                <a:solidFill>
                  <a:srgbClr val="595959"/>
                </a:solidFill>
                <a:latin typeface="Lustria"/>
                <a:ea typeface="Lustria"/>
                <a:cs typeface="Lustria"/>
                <a:sym typeface="Lustria"/>
              </a:rPr>
              <a:t>Since 1997, Hawai‘i has topped the national average in domestic-violence homicides per capita</a:t>
            </a:r>
          </a:p>
          <a:p>
            <a:pPr marL="342900" marR="0" lvl="0" indent="-342900" algn="l" rtl="0">
              <a:lnSpc>
                <a:spcPct val="80000"/>
              </a:lnSpc>
              <a:spcBef>
                <a:spcPts val="2000"/>
              </a:spcBef>
              <a:buClr>
                <a:schemeClr val="accent1"/>
              </a:buClr>
              <a:buSzPct val="90000"/>
              <a:buFont typeface="Noto Symbol"/>
              <a:buChar char="•"/>
            </a:pPr>
            <a:r>
              <a:rPr lang="en-US" sz="1400" b="0" i="0" u="none" strike="noStrike" cap="none" baseline="0">
                <a:solidFill>
                  <a:srgbClr val="595959"/>
                </a:solidFill>
                <a:latin typeface="Lustria"/>
                <a:ea typeface="Lustria"/>
                <a:cs typeface="Lustria"/>
                <a:sym typeface="Lustria"/>
              </a:rPr>
              <a:t>6,000 reported cases of child abuse per year</a:t>
            </a:r>
          </a:p>
          <a:p>
            <a:pPr marL="342900" marR="0" lvl="0" indent="-342900" algn="l" rtl="0">
              <a:lnSpc>
                <a:spcPct val="80000"/>
              </a:lnSpc>
              <a:spcBef>
                <a:spcPts val="2000"/>
              </a:spcBef>
              <a:buClr>
                <a:schemeClr val="accent1"/>
              </a:buClr>
              <a:buSzPct val="25000"/>
              <a:buFont typeface="Noto Symbol"/>
              <a:buNone/>
            </a:pPr>
            <a:r>
              <a:rPr lang="en-US" sz="1600" b="1" i="0" u="sng" strike="noStrike" cap="none" baseline="0">
                <a:solidFill>
                  <a:srgbClr val="595959"/>
                </a:solidFill>
                <a:latin typeface="Lustria"/>
                <a:ea typeface="Lustria"/>
                <a:cs typeface="Lustria"/>
                <a:sym typeface="Lustria"/>
              </a:rPr>
              <a:t>Around the World</a:t>
            </a:r>
          </a:p>
          <a:p>
            <a:pPr marL="342900" marR="0" lvl="0" indent="-342900" algn="l" rtl="0">
              <a:lnSpc>
                <a:spcPct val="80000"/>
              </a:lnSpc>
              <a:spcBef>
                <a:spcPts val="2000"/>
              </a:spcBef>
              <a:buClr>
                <a:schemeClr val="accent1"/>
              </a:buClr>
              <a:buSzPct val="90000"/>
              <a:buFont typeface="Noto Symbol"/>
              <a:buChar char="•"/>
            </a:pPr>
            <a:r>
              <a:rPr lang="en-US" sz="1400" b="0" i="0" u="none" strike="noStrike" cap="none" baseline="0">
                <a:solidFill>
                  <a:srgbClr val="595959"/>
                </a:solidFill>
                <a:latin typeface="Lustria"/>
                <a:ea typeface="Lustria"/>
                <a:cs typeface="Lustria"/>
                <a:sym typeface="Lustria"/>
              </a:rPr>
              <a:t>37 current armed conflicts,  millions killed, 75% of victims are non-combatants</a:t>
            </a:r>
          </a:p>
          <a:p>
            <a:pPr marL="342900" marR="0" lvl="0" indent="-342900" algn="l" rtl="0">
              <a:lnSpc>
                <a:spcPct val="80000"/>
              </a:lnSpc>
              <a:spcBef>
                <a:spcPts val="2000"/>
              </a:spcBef>
              <a:buClr>
                <a:schemeClr val="accent1"/>
              </a:buClr>
              <a:buSzPct val="90000"/>
              <a:buFont typeface="Noto Symbol"/>
              <a:buChar char="•"/>
            </a:pPr>
            <a:r>
              <a:rPr lang="en-US" sz="1400" b="0" i="0" u="none" strike="noStrike" cap="none" baseline="0">
                <a:solidFill>
                  <a:srgbClr val="595959"/>
                </a:solidFill>
                <a:latin typeface="Lustria"/>
                <a:ea typeface="Lustria"/>
                <a:cs typeface="Lustria"/>
                <a:sym typeface="Lustria"/>
              </a:rPr>
              <a:t>195 million children have stunted development due to malnutrition</a:t>
            </a:r>
          </a:p>
          <a:p>
            <a:pPr marL="342900" marR="0" lvl="0" indent="-342900" algn="l" rtl="0">
              <a:lnSpc>
                <a:spcPct val="80000"/>
              </a:lnSpc>
              <a:spcBef>
                <a:spcPts val="2000"/>
              </a:spcBef>
              <a:buClr>
                <a:schemeClr val="accent1"/>
              </a:buClr>
              <a:buSzPct val="90000"/>
              <a:buFont typeface="Noto Symbol"/>
              <a:buChar char="•"/>
            </a:pPr>
            <a:r>
              <a:rPr lang="en-US" sz="1400" b="0" i="0" u="none" strike="noStrike" cap="none" baseline="0">
                <a:solidFill>
                  <a:srgbClr val="595959"/>
                </a:solidFill>
                <a:latin typeface="Lustria"/>
                <a:ea typeface="Lustria"/>
                <a:cs typeface="Lustria"/>
                <a:sym typeface="Lustria"/>
              </a:rPr>
              <a:t>2.5 million people trafficked every year, 80% of them women and girls, 79% of them for sexual exploitation</a:t>
            </a:r>
          </a:p>
          <a:p>
            <a:pPr marL="342900" marR="0" lvl="0" indent="-264318" algn="l" rtl="0">
              <a:lnSpc>
                <a:spcPct val="80000"/>
              </a:lnSpc>
              <a:spcBef>
                <a:spcPts val="2000"/>
              </a:spcBef>
              <a:buClr>
                <a:schemeClr val="accent1"/>
              </a:buClr>
              <a:buFont typeface="Noto Symbol"/>
              <a:buNone/>
            </a:pPr>
            <a:endParaRPr sz="1400" b="0" i="0" u="none" strike="noStrike" cap="none" baseline="0">
              <a:solidFill>
                <a:srgbClr val="595959"/>
              </a:solidFill>
              <a:latin typeface="Lustria"/>
              <a:ea typeface="Lustria"/>
              <a:cs typeface="Lustria"/>
              <a:sym typeface="Lustria"/>
            </a:endParaRPr>
          </a:p>
        </p:txBody>
      </p:sp>
      <p:sp>
        <p:nvSpPr>
          <p:cNvPr id="236" name="Shape 236"/>
          <p:cNvSpPr txBox="1">
            <a:spLocks noGrp="1"/>
          </p:cNvSpPr>
          <p:nvPr>
            <p:ph type="body" idx="2"/>
          </p:nvPr>
        </p:nvSpPr>
        <p:spPr>
          <a:xfrm>
            <a:off x="457199" y="2649071"/>
            <a:ext cx="3509683" cy="3388192"/>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Noto Symbol"/>
              <a:buNone/>
            </a:pPr>
            <a:r>
              <a:rPr lang="en-US" sz="2800" b="0" i="0" u="none" strike="noStrike" cap="none" baseline="0">
                <a:solidFill>
                  <a:schemeClr val="lt1"/>
                </a:solidFill>
                <a:latin typeface="Lustria"/>
                <a:ea typeface="Lustria"/>
                <a:cs typeface="Lustria"/>
                <a:sym typeface="Lustria"/>
              </a:rPr>
              <a:t>Ceeds for the World</a:t>
            </a:r>
          </a:p>
          <a:p>
            <a:pPr marL="0" marR="0" lvl="0" indent="0" algn="l" rtl="0">
              <a:spcBef>
                <a:spcPts val="2000"/>
              </a:spcBef>
              <a:buClr>
                <a:schemeClr val="accent1"/>
              </a:buClr>
              <a:buFont typeface="Noto Symbol"/>
              <a:buNone/>
            </a:pPr>
            <a:endParaRPr sz="2800" b="0" i="0" u="none" strike="noStrike" cap="none" baseline="0">
              <a:solidFill>
                <a:schemeClr val="lt1"/>
              </a:solidFill>
              <a:latin typeface="Lustria"/>
              <a:ea typeface="Lustria"/>
              <a:cs typeface="Lustria"/>
              <a:sym typeface="Lustria"/>
            </a:endParaRPr>
          </a:p>
          <a:p>
            <a:pPr marL="0" marR="0" lvl="0" indent="0" algn="l" rtl="0">
              <a:spcBef>
                <a:spcPts val="2000"/>
              </a:spcBef>
              <a:buClr>
                <a:schemeClr val="accent1"/>
              </a:buClr>
              <a:buSzPct val="25000"/>
              <a:buFont typeface="Noto Symbol"/>
              <a:buNone/>
            </a:pPr>
            <a:r>
              <a:rPr lang="en-US" sz="2800" b="0" i="0" u="none" strike="noStrike" cap="none" baseline="0">
                <a:solidFill>
                  <a:schemeClr val="lt1"/>
                </a:solidFill>
                <a:latin typeface="Lustria"/>
                <a:ea typeface="Lustria"/>
                <a:cs typeface="Lustria"/>
                <a:sym typeface="Lustria"/>
              </a:rPr>
              <a:t>Why Plant?</a:t>
            </a:r>
          </a:p>
          <a:p>
            <a:pPr marL="0" marR="0" lvl="0" indent="0" algn="l" rtl="0">
              <a:spcBef>
                <a:spcPts val="2000"/>
              </a:spcBef>
              <a:buClr>
                <a:schemeClr val="accent1"/>
              </a:buClr>
              <a:buSzPct val="25000"/>
              <a:buFont typeface="Noto Symbol"/>
              <a:buNone/>
            </a:pPr>
            <a:r>
              <a:rPr lang="en-US" sz="2800" b="0" i="0" u="none" strike="noStrike" cap="none" baseline="0">
                <a:solidFill>
                  <a:schemeClr val="lt1"/>
                </a:solidFill>
                <a:latin typeface="Lustria"/>
                <a:ea typeface="Lustria"/>
                <a:cs typeface="Lustria"/>
                <a:sym typeface="Lustria"/>
              </a:rPr>
              <a:t>Why Now?</a:t>
            </a:r>
          </a:p>
        </p:txBody>
      </p:sp>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457200" y="274637"/>
            <a:ext cx="8229600" cy="1508565"/>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en-US" sz="4150" b="1" i="0" u="none" strike="noStrike" cap="none" baseline="0">
                <a:solidFill>
                  <a:schemeClr val="lt1"/>
                </a:solidFill>
                <a:latin typeface="Arial"/>
                <a:ea typeface="Arial"/>
                <a:cs typeface="Arial"/>
                <a:sym typeface="Arial"/>
              </a:rPr>
              <a:t/>
            </a:r>
            <a:br>
              <a:rPr lang="en-US" sz="4150" b="1" i="0" u="none" strike="noStrike" cap="none" baseline="0">
                <a:solidFill>
                  <a:schemeClr val="lt1"/>
                </a:solidFill>
                <a:latin typeface="Arial"/>
                <a:ea typeface="Arial"/>
                <a:cs typeface="Arial"/>
                <a:sym typeface="Arial"/>
              </a:rPr>
            </a:br>
            <a:r>
              <a:rPr lang="en-US" sz="4150" b="1" i="0" u="none" strike="noStrike" cap="none" baseline="0">
                <a:solidFill>
                  <a:schemeClr val="lt1"/>
                </a:solidFill>
                <a:latin typeface="Arial"/>
                <a:ea typeface="Arial"/>
                <a:cs typeface="Arial"/>
                <a:sym typeface="Arial"/>
              </a:rPr>
              <a:t/>
            </a:r>
            <a:br>
              <a:rPr lang="en-US" sz="4150" b="1" i="0" u="none" strike="noStrike" cap="none" baseline="0">
                <a:solidFill>
                  <a:schemeClr val="lt1"/>
                </a:solidFill>
                <a:latin typeface="Arial"/>
                <a:ea typeface="Arial"/>
                <a:cs typeface="Arial"/>
                <a:sym typeface="Arial"/>
              </a:rPr>
            </a:br>
            <a:r>
              <a:rPr lang="en-US" sz="4150" b="1" i="0" u="none" strike="noStrike" cap="none" baseline="0">
                <a:solidFill>
                  <a:schemeClr val="lt1"/>
                </a:solidFill>
                <a:latin typeface="Arial"/>
                <a:ea typeface="Arial"/>
                <a:cs typeface="Arial"/>
                <a:sym typeface="Arial"/>
              </a:rPr>
              <a:t>Why 360°?</a:t>
            </a:r>
            <a:br>
              <a:rPr lang="en-US" sz="4150" b="1" i="0" u="none" strike="noStrike" cap="none" baseline="0">
                <a:solidFill>
                  <a:schemeClr val="lt1"/>
                </a:solidFill>
                <a:latin typeface="Arial"/>
                <a:ea typeface="Arial"/>
                <a:cs typeface="Arial"/>
                <a:sym typeface="Arial"/>
              </a:rPr>
            </a:br>
            <a:r>
              <a:rPr lang="en-US" sz="4150" b="1" i="0" u="none" strike="noStrike" cap="none" baseline="0">
                <a:solidFill>
                  <a:schemeClr val="lt1"/>
                </a:solidFill>
                <a:latin typeface="Arial"/>
                <a:ea typeface="Arial"/>
                <a:cs typeface="Arial"/>
                <a:sym typeface="Arial"/>
              </a:rPr>
              <a:t/>
            </a:r>
            <a:br>
              <a:rPr lang="en-US" sz="4150" b="1" i="0" u="none" strike="noStrike" cap="none" baseline="0">
                <a:solidFill>
                  <a:schemeClr val="lt1"/>
                </a:solidFill>
                <a:latin typeface="Arial"/>
                <a:ea typeface="Arial"/>
                <a:cs typeface="Arial"/>
                <a:sym typeface="Arial"/>
              </a:rPr>
            </a:br>
            <a:endParaRPr lang="en-US" sz="4150" b="1" i="0" u="none" strike="noStrike" cap="none" baseline="0">
              <a:solidFill>
                <a:schemeClr val="lt1"/>
              </a:solidFill>
              <a:latin typeface="Arial"/>
              <a:ea typeface="Arial"/>
              <a:cs typeface="Arial"/>
              <a:sym typeface="Arial"/>
            </a:endParaRPr>
          </a:p>
        </p:txBody>
      </p:sp>
      <p:sp>
        <p:nvSpPr>
          <p:cNvPr id="259" name="Shape 259"/>
          <p:cNvSpPr/>
          <p:nvPr/>
        </p:nvSpPr>
        <p:spPr>
          <a:xfrm>
            <a:off x="723516" y="1417637"/>
            <a:ext cx="4078925" cy="4030525"/>
          </a:xfrm>
          <a:prstGeom prst="ellipse">
            <a:avLst/>
          </a:prstGeom>
          <a:solidFill>
            <a:schemeClr val="accent4"/>
          </a:solidFill>
          <a:ln w="31750" cap="flat">
            <a:solidFill>
              <a:srgbClr val="267E7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2800" b="1" i="0" u="sng" strike="noStrike" cap="none" baseline="0">
                <a:solidFill>
                  <a:schemeClr val="lt1"/>
                </a:solidFill>
                <a:latin typeface="Arial"/>
                <a:ea typeface="Arial"/>
                <a:cs typeface="Arial"/>
                <a:sym typeface="Arial"/>
              </a:rPr>
              <a:t>360° Influence</a:t>
            </a:r>
          </a:p>
          <a:p>
            <a:pPr marL="0" marR="0" lvl="0" indent="0" algn="ctr" rtl="0">
              <a:spcBef>
                <a:spcPts val="0"/>
              </a:spcBef>
              <a:buClr>
                <a:schemeClr val="lt1"/>
              </a:buClr>
              <a:buSzPct val="100000"/>
              <a:buFont typeface="Noto Symbol"/>
              <a:buChar char="▪"/>
            </a:pPr>
            <a:r>
              <a:rPr lang="en-US" sz="2000" b="0" i="1" u="none" strike="noStrike" cap="none" baseline="0">
                <a:solidFill>
                  <a:schemeClr val="lt1"/>
                </a:solidFill>
                <a:latin typeface="Arial"/>
                <a:ea typeface="Arial"/>
                <a:cs typeface="Arial"/>
                <a:sym typeface="Arial"/>
              </a:rPr>
              <a:t>Home</a:t>
            </a:r>
          </a:p>
          <a:p>
            <a:pPr marL="0" marR="0" lvl="0" indent="0" algn="ctr" rtl="0">
              <a:spcBef>
                <a:spcPts val="0"/>
              </a:spcBef>
              <a:buClr>
                <a:schemeClr val="lt1"/>
              </a:buClr>
              <a:buSzPct val="100000"/>
              <a:buFont typeface="Noto Symbol"/>
              <a:buChar char="▪"/>
            </a:pPr>
            <a:r>
              <a:rPr lang="en-US" sz="2000" b="0" i="1" u="none" strike="noStrike" cap="none" baseline="0">
                <a:solidFill>
                  <a:schemeClr val="lt1"/>
                </a:solidFill>
                <a:latin typeface="Arial"/>
                <a:ea typeface="Arial"/>
                <a:cs typeface="Arial"/>
                <a:sym typeface="Arial"/>
              </a:rPr>
              <a:t>School</a:t>
            </a:r>
          </a:p>
          <a:p>
            <a:pPr marL="0" marR="0" lvl="0" indent="0" algn="ctr" rtl="0">
              <a:spcBef>
                <a:spcPts val="0"/>
              </a:spcBef>
              <a:buClr>
                <a:schemeClr val="lt1"/>
              </a:buClr>
              <a:buSzPct val="100000"/>
              <a:buFont typeface="Noto Symbol"/>
              <a:buChar char="▪"/>
            </a:pPr>
            <a:r>
              <a:rPr lang="en-US" sz="2000" b="0" i="1" u="none" strike="noStrike" cap="none" baseline="0">
                <a:solidFill>
                  <a:schemeClr val="lt1"/>
                </a:solidFill>
                <a:latin typeface="Arial"/>
                <a:ea typeface="Arial"/>
                <a:cs typeface="Arial"/>
                <a:sym typeface="Arial"/>
              </a:rPr>
              <a:t>Community</a:t>
            </a:r>
          </a:p>
        </p:txBody>
      </p:sp>
      <p:sp>
        <p:nvSpPr>
          <p:cNvPr id="260" name="Shape 260"/>
          <p:cNvSpPr/>
          <p:nvPr/>
        </p:nvSpPr>
        <p:spPr>
          <a:xfrm>
            <a:off x="4177657" y="1417637"/>
            <a:ext cx="4062407" cy="4030525"/>
          </a:xfrm>
          <a:prstGeom prst="ellipse">
            <a:avLst/>
          </a:prstGeom>
          <a:gradFill>
            <a:gsLst>
              <a:gs pos="0">
                <a:srgbClr val="FFE8BB"/>
              </a:gs>
              <a:gs pos="40000">
                <a:srgbClr val="FFDA95"/>
              </a:gs>
              <a:gs pos="100000">
                <a:srgbClr val="E19B11"/>
              </a:gs>
            </a:gsLst>
            <a:lin ang="5400000" scaled="0"/>
          </a:gradFill>
          <a:ln w="12700" cap="flat">
            <a:solidFill>
              <a:srgbClr val="E29D17"/>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2800" b="1" i="0" u="sng" strike="noStrike" cap="none" baseline="0">
              <a:solidFill>
                <a:schemeClr val="lt1"/>
              </a:solidFill>
              <a:latin typeface="Arial"/>
              <a:ea typeface="Arial"/>
              <a:cs typeface="Arial"/>
              <a:sym typeface="Arial"/>
            </a:endParaRPr>
          </a:p>
          <a:p>
            <a:pPr marL="0" marR="0" lvl="0" indent="0" algn="ctr" rtl="0">
              <a:spcBef>
                <a:spcPts val="0"/>
              </a:spcBef>
              <a:buNone/>
            </a:pPr>
            <a:endParaRPr sz="2800" b="1" i="0" u="sng" strike="noStrike" cap="none" baseline="0">
              <a:solidFill>
                <a:schemeClr val="lt1"/>
              </a:solidFill>
              <a:latin typeface="Arial"/>
              <a:ea typeface="Arial"/>
              <a:cs typeface="Arial"/>
              <a:sym typeface="Arial"/>
            </a:endParaRPr>
          </a:p>
          <a:p>
            <a:pPr marL="0" marR="0" lvl="0" indent="0" algn="ctr" rtl="0">
              <a:spcBef>
                <a:spcPts val="0"/>
              </a:spcBef>
              <a:buSzPct val="25000"/>
              <a:buNone/>
            </a:pPr>
            <a:r>
              <a:rPr lang="en-US" sz="2800" b="1" i="0" u="sng" strike="noStrike" cap="none" baseline="0">
                <a:solidFill>
                  <a:schemeClr val="lt1"/>
                </a:solidFill>
                <a:latin typeface="Arial"/>
                <a:ea typeface="Arial"/>
                <a:cs typeface="Arial"/>
                <a:sym typeface="Arial"/>
              </a:rPr>
              <a:t>360° Thinking</a:t>
            </a:r>
          </a:p>
          <a:p>
            <a:pPr marL="0" marR="0" lvl="0" indent="0" algn="ctr" rtl="0">
              <a:spcBef>
                <a:spcPts val="0"/>
              </a:spcBef>
              <a:buClr>
                <a:schemeClr val="lt1"/>
              </a:buClr>
              <a:buSzPct val="100000"/>
              <a:buFont typeface="Arial"/>
              <a:buChar char="•"/>
            </a:pPr>
            <a:r>
              <a:rPr lang="en-US" sz="2000" b="0" i="1" u="none" strike="noStrike" cap="none" baseline="0">
                <a:solidFill>
                  <a:schemeClr val="lt1"/>
                </a:solidFill>
                <a:latin typeface="Lustria"/>
                <a:ea typeface="Lustria"/>
                <a:cs typeface="Lustria"/>
                <a:sym typeface="Lustria"/>
              </a:rPr>
              <a:t>Critical </a:t>
            </a:r>
          </a:p>
          <a:p>
            <a:pPr marL="0" marR="0" lvl="0" indent="0" algn="ctr" rtl="0">
              <a:spcBef>
                <a:spcPts val="0"/>
              </a:spcBef>
              <a:buClr>
                <a:schemeClr val="lt1"/>
              </a:buClr>
              <a:buSzPct val="100000"/>
              <a:buFont typeface="Arial"/>
              <a:buChar char="•"/>
            </a:pPr>
            <a:r>
              <a:rPr lang="en-US" sz="2000" b="0" i="1" u="none" strike="noStrike" cap="none" baseline="0">
                <a:solidFill>
                  <a:schemeClr val="lt1"/>
                </a:solidFill>
                <a:latin typeface="Lustria"/>
                <a:ea typeface="Lustria"/>
                <a:cs typeface="Lustria"/>
                <a:sym typeface="Lustria"/>
              </a:rPr>
              <a:t>Compassionate</a:t>
            </a:r>
          </a:p>
          <a:p>
            <a:pPr marL="0" marR="0" lvl="0" indent="0" algn="ctr" rtl="0">
              <a:spcBef>
                <a:spcPts val="0"/>
              </a:spcBef>
              <a:buClr>
                <a:schemeClr val="lt1"/>
              </a:buClr>
              <a:buSzPct val="100000"/>
              <a:buFont typeface="Arial"/>
              <a:buChar char="•"/>
            </a:pPr>
            <a:r>
              <a:rPr lang="en-US" sz="2000" b="0" i="1" u="none" strike="noStrike" cap="none" baseline="0">
                <a:solidFill>
                  <a:schemeClr val="lt1"/>
                </a:solidFill>
                <a:latin typeface="Lustria"/>
                <a:ea typeface="Lustria"/>
                <a:cs typeface="Lustria"/>
                <a:sym typeface="Lustria"/>
              </a:rPr>
              <a:t>Creative</a:t>
            </a:r>
          </a:p>
          <a:p>
            <a:pPr marL="0" marR="0" lvl="0" indent="0" algn="ctr" rtl="0">
              <a:spcBef>
                <a:spcPts val="0"/>
              </a:spcBef>
              <a:buClr>
                <a:schemeClr val="lt1"/>
              </a:buClr>
              <a:buSzPct val="100000"/>
              <a:buFont typeface="Arial"/>
              <a:buChar char="•"/>
            </a:pPr>
            <a:r>
              <a:rPr lang="en-US" sz="2000" b="0" i="1" u="none" strike="noStrike" cap="none" baseline="0">
                <a:solidFill>
                  <a:schemeClr val="lt1"/>
                </a:solidFill>
                <a:latin typeface="Lustria"/>
                <a:ea typeface="Lustria"/>
                <a:cs typeface="Lustria"/>
                <a:sym typeface="Lustria"/>
              </a:rPr>
              <a:t>Collaborative</a:t>
            </a:r>
          </a:p>
          <a:p>
            <a:pPr marL="0" marR="0" lvl="0" indent="0" algn="ctr" rtl="0">
              <a:spcBef>
                <a:spcPts val="0"/>
              </a:spcBef>
              <a:buClr>
                <a:schemeClr val="lt1"/>
              </a:buClr>
              <a:buSzPct val="100000"/>
              <a:buFont typeface="Arial"/>
              <a:buChar char="•"/>
            </a:pPr>
            <a:r>
              <a:rPr lang="en-US" sz="2000" b="0" i="1" u="none" strike="noStrike" cap="none" baseline="0">
                <a:solidFill>
                  <a:schemeClr val="lt1"/>
                </a:solidFill>
                <a:latin typeface="Lustria"/>
                <a:ea typeface="Lustria"/>
                <a:cs typeface="Lustria"/>
                <a:sym typeface="Lustria"/>
              </a:rPr>
              <a:t>Courageous</a:t>
            </a:r>
          </a:p>
          <a:p>
            <a:pPr marL="0" marR="0" lvl="0" indent="0" algn="ctr" rtl="0">
              <a:spcBef>
                <a:spcPts val="0"/>
              </a:spcBef>
              <a:buClr>
                <a:schemeClr val="lt1"/>
              </a:buClr>
              <a:buSzPct val="100000"/>
              <a:buFont typeface="Arial"/>
              <a:buChar char="•"/>
            </a:pPr>
            <a:r>
              <a:rPr lang="en-US" sz="2000" b="0" i="1" u="none" strike="noStrike" cap="none" baseline="0">
                <a:solidFill>
                  <a:schemeClr val="lt1"/>
                </a:solidFill>
                <a:latin typeface="Lustria"/>
                <a:ea typeface="Lustria"/>
                <a:cs typeface="Lustria"/>
                <a:sym typeface="Lustria"/>
              </a:rPr>
              <a:t>Conflict Resolving</a:t>
            </a:r>
          </a:p>
          <a:p>
            <a:pPr marL="0" marR="0" lvl="0" indent="127000" algn="ctr" rtl="0">
              <a:spcBef>
                <a:spcPts val="0"/>
              </a:spcBef>
              <a:buClr>
                <a:schemeClr val="dk1"/>
              </a:buClr>
              <a:buFont typeface="Arial"/>
              <a:buNone/>
            </a:pPr>
            <a:endParaRPr sz="2000" b="0" i="1" u="none" strike="noStrike" cap="none" baseline="0">
              <a:solidFill>
                <a:schemeClr val="lt1"/>
              </a:solidFill>
              <a:latin typeface="Lustria"/>
              <a:ea typeface="Lustria"/>
              <a:cs typeface="Lustria"/>
              <a:sym typeface="Lustria"/>
            </a:endParaRPr>
          </a:p>
          <a:p>
            <a:pPr marL="0" marR="0" lvl="0" indent="127000" algn="ctr" rtl="0">
              <a:spcBef>
                <a:spcPts val="0"/>
              </a:spcBef>
              <a:buClr>
                <a:schemeClr val="dk1"/>
              </a:buClr>
              <a:buFont typeface="Arial"/>
              <a:buNone/>
            </a:pPr>
            <a:endParaRPr sz="2000" b="0" i="1" u="none" strike="noStrike" cap="none" baseline="0">
              <a:solidFill>
                <a:schemeClr val="lt1"/>
              </a:solidFill>
              <a:latin typeface="Arial"/>
              <a:ea typeface="Arial"/>
              <a:cs typeface="Arial"/>
              <a:sym typeface="Arial"/>
            </a:endParaRPr>
          </a:p>
          <a:p>
            <a:pPr marL="0" marR="0" lvl="0" indent="0" algn="ctr" rtl="0">
              <a:spcBef>
                <a:spcPts val="0"/>
              </a:spcBef>
              <a:buNone/>
            </a:pPr>
            <a:endParaRPr sz="1800" b="0" i="0" u="none" strike="noStrike" cap="none" baseline="0">
              <a:solidFill>
                <a:schemeClr val="lt1"/>
              </a:solidFill>
              <a:latin typeface="Lustria"/>
              <a:ea typeface="Lustria"/>
              <a:cs typeface="Lustria"/>
              <a:sym typeface="Lustria"/>
            </a:endParaRPr>
          </a:p>
        </p:txBody>
      </p:sp>
      <p:sp>
        <p:nvSpPr>
          <p:cNvPr id="261" name="Shape 261"/>
          <p:cNvSpPr txBox="1"/>
          <p:nvPr/>
        </p:nvSpPr>
        <p:spPr>
          <a:xfrm>
            <a:off x="1260212" y="5694383"/>
            <a:ext cx="6179351" cy="677108"/>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Lustria"/>
              <a:ea typeface="Lustria"/>
              <a:cs typeface="Lustria"/>
              <a:sym typeface="Lustria"/>
            </a:endParaRPr>
          </a:p>
          <a:p>
            <a:pPr marL="0" marR="0" lvl="0" indent="0" algn="l" rtl="0">
              <a:spcBef>
                <a:spcPts val="0"/>
              </a:spcBef>
              <a:buSzPct val="25000"/>
              <a:buNone/>
            </a:pPr>
            <a:r>
              <a:rPr lang="en-US" sz="2000" b="0" i="1" u="none" strike="noStrike" cap="none" baseline="0">
                <a:solidFill>
                  <a:schemeClr val="dk1"/>
                </a:solidFill>
                <a:latin typeface="Arial"/>
                <a:ea typeface="Arial"/>
                <a:cs typeface="Arial"/>
                <a:sym typeface="Arial"/>
              </a:rPr>
              <a:t>To achieve peaceful and thriving communities….</a:t>
            </a:r>
          </a:p>
        </p:txBody>
      </p:sp>
      <p:pic>
        <p:nvPicPr>
          <p:cNvPr id="262" name="Shape 262"/>
          <p:cNvPicPr preferRelativeResize="0"/>
          <p:nvPr/>
        </p:nvPicPr>
        <p:blipFill rotWithShape="1">
          <a:blip r:embed="rId3">
            <a:alphaModFix/>
          </a:blip>
          <a:srcRect/>
          <a:stretch/>
        </p:blipFill>
        <p:spPr>
          <a:xfrm>
            <a:off x="6208862" y="583264"/>
            <a:ext cx="820466" cy="83437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457200" y="34514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2800" b="0" i="0" u="none" strike="noStrike" cap="none" baseline="0">
                <a:solidFill>
                  <a:schemeClr val="lt1"/>
                </a:solidFill>
                <a:latin typeface="Lustria"/>
                <a:ea typeface="Lustria"/>
                <a:cs typeface="Lustria"/>
                <a:sym typeface="Lustria"/>
              </a:rPr>
              <a:t/>
            </a:r>
            <a:br>
              <a:rPr lang="en-US" sz="2800" b="0" i="0" u="none" strike="noStrike" cap="none" baseline="0">
                <a:solidFill>
                  <a:schemeClr val="lt1"/>
                </a:solidFill>
                <a:latin typeface="Lustria"/>
                <a:ea typeface="Lustria"/>
                <a:cs typeface="Lustria"/>
                <a:sym typeface="Lustria"/>
              </a:rPr>
            </a:br>
            <a:r>
              <a:rPr lang="en-US" sz="2800" b="0" i="0" u="none" strike="noStrike" cap="none" baseline="0">
                <a:solidFill>
                  <a:schemeClr val="lt1"/>
                </a:solidFill>
                <a:latin typeface="Lustria"/>
                <a:ea typeface="Lustria"/>
                <a:cs typeface="Lustria"/>
                <a:sym typeface="Lustria"/>
              </a:rPr>
              <a:t/>
            </a:r>
            <a:br>
              <a:rPr lang="en-US" sz="2800" b="0" i="0" u="none" strike="noStrike" cap="none" baseline="0">
                <a:solidFill>
                  <a:schemeClr val="lt1"/>
                </a:solidFill>
                <a:latin typeface="Lustria"/>
                <a:ea typeface="Lustria"/>
                <a:cs typeface="Lustria"/>
                <a:sym typeface="Lustria"/>
              </a:rPr>
            </a:br>
            <a:r>
              <a:rPr lang="en-US" sz="3200" b="1" i="0" u="none" strike="noStrike" cap="none" baseline="0">
                <a:solidFill>
                  <a:schemeClr val="lt1"/>
                </a:solidFill>
                <a:latin typeface="Arial"/>
                <a:ea typeface="Arial"/>
                <a:cs typeface="Arial"/>
                <a:sym typeface="Arial"/>
              </a:rPr>
              <a:t>Average Hours We Spend With Children  </a:t>
            </a:r>
            <a:r>
              <a:rPr lang="en-US" sz="4150" b="1" i="0" u="none" strike="noStrike" cap="none" baseline="0">
                <a:solidFill>
                  <a:schemeClr val="lt1"/>
                </a:solidFill>
                <a:latin typeface="Lustria"/>
                <a:ea typeface="Lustria"/>
                <a:cs typeface="Lustria"/>
                <a:sym typeface="Lustria"/>
              </a:rPr>
              <a:t/>
            </a:r>
            <a:br>
              <a:rPr lang="en-US" sz="4150" b="1" i="0" u="none" strike="noStrike" cap="none" baseline="0">
                <a:solidFill>
                  <a:schemeClr val="lt1"/>
                </a:solidFill>
                <a:latin typeface="Lustria"/>
                <a:ea typeface="Lustria"/>
                <a:cs typeface="Lustria"/>
                <a:sym typeface="Lustria"/>
              </a:rPr>
            </a:br>
            <a:endParaRPr lang="en-US" sz="4150" b="1" i="0" u="none" strike="noStrike" cap="none" baseline="0">
              <a:solidFill>
                <a:schemeClr val="lt1"/>
              </a:solidFill>
              <a:latin typeface="Lustria"/>
              <a:ea typeface="Lustria"/>
              <a:cs typeface="Lustria"/>
              <a:sym typeface="Lustria"/>
            </a:endParaRPr>
          </a:p>
        </p:txBody>
      </p:sp>
      <p:pic>
        <p:nvPicPr>
          <p:cNvPr id="269" name="Shape 269"/>
          <p:cNvPicPr preferRelativeResize="0"/>
          <p:nvPr/>
        </p:nvPicPr>
        <p:blipFill rotWithShape="1">
          <a:blip r:embed="rId3">
            <a:alphaModFix/>
          </a:blip>
          <a:srcRect/>
          <a:stretch/>
        </p:blipFill>
        <p:spPr>
          <a:xfrm>
            <a:off x="714906" y="1537024"/>
            <a:ext cx="4038599" cy="4398204"/>
          </a:xfrm>
          <a:prstGeom prst="rect">
            <a:avLst/>
          </a:prstGeom>
          <a:noFill/>
          <a:ln>
            <a:noFill/>
          </a:ln>
        </p:spPr>
      </p:pic>
      <p:pic>
        <p:nvPicPr>
          <p:cNvPr id="270" name="Shape 270"/>
          <p:cNvPicPr preferRelativeResize="0"/>
          <p:nvPr/>
        </p:nvPicPr>
        <p:blipFill rotWithShape="1">
          <a:blip r:embed="rId4">
            <a:alphaModFix/>
          </a:blip>
          <a:srcRect/>
          <a:stretch/>
        </p:blipFill>
        <p:spPr>
          <a:xfrm>
            <a:off x="4495798" y="1656410"/>
            <a:ext cx="3916497" cy="4159430"/>
          </a:xfrm>
          <a:prstGeom prst="rect">
            <a:avLst/>
          </a:prstGeom>
          <a:noFill/>
          <a:ln>
            <a:noFill/>
          </a:ln>
        </p:spPr>
      </p:pic>
      <p:sp>
        <p:nvSpPr>
          <p:cNvPr id="271" name="Shape 271"/>
          <p:cNvSpPr txBox="1"/>
          <p:nvPr/>
        </p:nvSpPr>
        <p:spPr>
          <a:xfrm>
            <a:off x="4753507" y="5231066"/>
            <a:ext cx="2005177" cy="58477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0" i="0" u="none" strike="noStrike" cap="none" baseline="0">
                <a:solidFill>
                  <a:schemeClr val="dk1"/>
                </a:solidFill>
                <a:latin typeface="Lustria"/>
                <a:ea typeface="Lustria"/>
                <a:cs typeface="Lustria"/>
                <a:sym typeface="Lustria"/>
              </a:rPr>
              <a:t>School Age</a:t>
            </a:r>
          </a:p>
        </p:txBody>
      </p:sp>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457200" y="34514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600" b="1" i="0" u="none" strike="noStrike" cap="none" baseline="0">
                <a:solidFill>
                  <a:schemeClr val="lt1"/>
                </a:solidFill>
                <a:latin typeface="Lustria"/>
                <a:ea typeface="Lustria"/>
                <a:cs typeface="Lustria"/>
                <a:sym typeface="Lustria"/>
              </a:rPr>
              <a:t>The power of…</a:t>
            </a:r>
            <a:r>
              <a:rPr lang="en-US" sz="4600" b="0" i="0" u="none" strike="noStrike" cap="none" baseline="0">
                <a:solidFill>
                  <a:schemeClr val="lt1"/>
                </a:solidFill>
                <a:latin typeface="Lustria"/>
                <a:ea typeface="Lustria"/>
                <a:cs typeface="Lustria"/>
                <a:sym typeface="Lustria"/>
              </a:rPr>
              <a:t>..</a:t>
            </a:r>
          </a:p>
        </p:txBody>
      </p:sp>
      <p:pic>
        <p:nvPicPr>
          <p:cNvPr id="286" name="Shape 286"/>
          <p:cNvPicPr preferRelativeResize="0"/>
          <p:nvPr/>
        </p:nvPicPr>
        <p:blipFill rotWithShape="1">
          <a:blip r:embed="rId3">
            <a:alphaModFix/>
          </a:blip>
          <a:srcRect/>
          <a:stretch/>
        </p:blipFill>
        <p:spPr>
          <a:xfrm>
            <a:off x="457200" y="2418316"/>
            <a:ext cx="8229598" cy="3618947"/>
          </a:xfrm>
          <a:prstGeom prst="rect">
            <a:avLst/>
          </a:prstGeom>
          <a:noFill/>
          <a:ln>
            <a:noFill/>
          </a:ln>
        </p:spPr>
      </p:pic>
      <p:pic>
        <p:nvPicPr>
          <p:cNvPr id="287" name="Shape 287"/>
          <p:cNvPicPr preferRelativeResize="0"/>
          <p:nvPr/>
        </p:nvPicPr>
        <p:blipFill rotWithShape="1">
          <a:blip r:embed="rId4">
            <a:alphaModFix/>
          </a:blip>
          <a:srcRect/>
          <a:stretch/>
        </p:blipFill>
        <p:spPr>
          <a:xfrm>
            <a:off x="3418664" y="3720239"/>
            <a:ext cx="855659" cy="10151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457200" y="34514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600" b="0" i="0" u="none" strike="noStrike" cap="none" baseline="0">
                <a:solidFill>
                  <a:schemeClr val="lt1"/>
                </a:solidFill>
                <a:latin typeface="Lustria"/>
                <a:ea typeface="Lustria"/>
                <a:cs typeface="Lustria"/>
                <a:sym typeface="Lustria"/>
              </a:rPr>
              <a:t>Action Plan Framework</a:t>
            </a:r>
          </a:p>
        </p:txBody>
      </p:sp>
      <p:grpSp>
        <p:nvGrpSpPr>
          <p:cNvPr id="294" name="Shape 294"/>
          <p:cNvGrpSpPr/>
          <p:nvPr/>
        </p:nvGrpSpPr>
        <p:grpSpPr>
          <a:xfrm>
            <a:off x="739775" y="2770188"/>
            <a:ext cx="7662861" cy="3776360"/>
            <a:chOff x="0" y="0"/>
            <a:chExt cx="7662861" cy="3776360"/>
          </a:xfrm>
        </p:grpSpPr>
        <p:sp>
          <p:nvSpPr>
            <p:cNvPr id="295" name="Shape 295"/>
            <p:cNvSpPr/>
            <p:nvPr/>
          </p:nvSpPr>
          <p:spPr>
            <a:xfrm>
              <a:off x="0" y="0"/>
              <a:ext cx="5900403" cy="679744"/>
            </a:xfrm>
            <a:prstGeom prst="roundRect">
              <a:avLst>
                <a:gd name="adj" fmla="val 10000"/>
              </a:avLst>
            </a:prstGeom>
            <a:gradFill>
              <a:gsLst>
                <a:gs pos="0">
                  <a:srgbClr val="E2F8B0"/>
                </a:gs>
                <a:gs pos="40000">
                  <a:srgbClr val="D1F482"/>
                </a:gs>
                <a:gs pos="100000">
                  <a:srgbClr val="7AB000"/>
                </a:gs>
              </a:gsLst>
              <a:lin ang="5400000" scaled="0"/>
            </a:gradFill>
            <a:ln>
              <a:noFill/>
            </a:ln>
          </p:spPr>
          <p:txBody>
            <a:bodyPr lIns="91425" tIns="91425" rIns="91425" bIns="91425" anchor="ctr" anchorCtr="0">
              <a:noAutofit/>
            </a:bodyPr>
            <a:lstStyle/>
            <a:p>
              <a:pPr>
                <a:spcBef>
                  <a:spcPts val="0"/>
                </a:spcBef>
                <a:buNone/>
              </a:pPr>
              <a:endParaRPr/>
            </a:p>
          </p:txBody>
        </p:sp>
        <p:sp>
          <p:nvSpPr>
            <p:cNvPr id="296" name="Shape 296"/>
            <p:cNvSpPr txBox="1"/>
            <p:nvPr/>
          </p:nvSpPr>
          <p:spPr>
            <a:xfrm>
              <a:off x="0" y="0"/>
              <a:ext cx="5127194" cy="679744"/>
            </a:xfrm>
            <a:prstGeom prst="rect">
              <a:avLst/>
            </a:prstGeom>
            <a:noFill/>
            <a:ln>
              <a:noFill/>
            </a:ln>
          </p:spPr>
          <p:txBody>
            <a:bodyPr lIns="110475" tIns="110475" rIns="110475" bIns="110475" anchor="ctr" anchorCtr="0">
              <a:noAutofit/>
            </a:bodyPr>
            <a:lstStyle/>
            <a:p>
              <a:pPr marL="0" marR="0" lvl="0" indent="0" algn="l" rtl="0">
                <a:lnSpc>
                  <a:spcPct val="90000"/>
                </a:lnSpc>
                <a:spcBef>
                  <a:spcPts val="0"/>
                </a:spcBef>
                <a:spcAft>
                  <a:spcPts val="1015"/>
                </a:spcAft>
                <a:buSzPct val="25000"/>
                <a:buNone/>
              </a:pPr>
              <a:r>
                <a:rPr lang="en-US" sz="2900" b="1" i="0" u="none" strike="noStrike" cap="none" baseline="0" dirty="0">
                  <a:solidFill>
                    <a:srgbClr val="000000"/>
                  </a:solidFill>
                  <a:latin typeface="Lustria"/>
                  <a:ea typeface="Lustria"/>
                  <a:cs typeface="Lustria"/>
                  <a:sym typeface="Lustria"/>
                </a:rPr>
                <a:t>Prepare the Soil</a:t>
              </a:r>
            </a:p>
          </p:txBody>
        </p:sp>
        <p:sp>
          <p:nvSpPr>
            <p:cNvPr id="297" name="Shape 297"/>
            <p:cNvSpPr/>
            <p:nvPr/>
          </p:nvSpPr>
          <p:spPr>
            <a:xfrm>
              <a:off x="440614" y="774154"/>
              <a:ext cx="5900403" cy="679744"/>
            </a:xfrm>
            <a:prstGeom prst="roundRect">
              <a:avLst>
                <a:gd name="adj" fmla="val 10000"/>
              </a:avLst>
            </a:prstGeom>
            <a:gradFill>
              <a:gsLst>
                <a:gs pos="0">
                  <a:srgbClr val="E2F8B0"/>
                </a:gs>
                <a:gs pos="40000">
                  <a:srgbClr val="D1F482"/>
                </a:gs>
                <a:gs pos="100000">
                  <a:srgbClr val="7AB000"/>
                </a:gs>
              </a:gsLst>
              <a:lin ang="5400000" scaled="0"/>
            </a:gradFill>
            <a:ln>
              <a:noFill/>
            </a:ln>
          </p:spPr>
          <p:txBody>
            <a:bodyPr lIns="91425" tIns="91425" rIns="91425" bIns="91425" anchor="ctr" anchorCtr="0">
              <a:noAutofit/>
            </a:bodyPr>
            <a:lstStyle/>
            <a:p>
              <a:pPr>
                <a:spcBef>
                  <a:spcPts val="0"/>
                </a:spcBef>
                <a:buNone/>
              </a:pPr>
              <a:endParaRPr/>
            </a:p>
          </p:txBody>
        </p:sp>
        <p:sp>
          <p:nvSpPr>
            <p:cNvPr id="298" name="Shape 298"/>
            <p:cNvSpPr txBox="1"/>
            <p:nvPr/>
          </p:nvSpPr>
          <p:spPr>
            <a:xfrm>
              <a:off x="440614" y="774154"/>
              <a:ext cx="5017954" cy="679744"/>
            </a:xfrm>
            <a:prstGeom prst="rect">
              <a:avLst/>
            </a:prstGeom>
            <a:noFill/>
            <a:ln>
              <a:noFill/>
            </a:ln>
          </p:spPr>
          <p:txBody>
            <a:bodyPr lIns="110475" tIns="110475" rIns="110475" bIns="110475" anchor="ctr" anchorCtr="0">
              <a:noAutofit/>
            </a:bodyPr>
            <a:lstStyle/>
            <a:p>
              <a:pPr marL="0" marR="0" lvl="0" indent="0" algn="l" rtl="0">
                <a:lnSpc>
                  <a:spcPct val="90000"/>
                </a:lnSpc>
                <a:spcBef>
                  <a:spcPts val="0"/>
                </a:spcBef>
                <a:spcAft>
                  <a:spcPts val="1015"/>
                </a:spcAft>
                <a:buSzPct val="25000"/>
                <a:buNone/>
              </a:pPr>
              <a:r>
                <a:rPr lang="en-US" sz="2900" b="1" i="0" u="none" strike="noStrike" cap="none" baseline="0">
                  <a:solidFill>
                    <a:srgbClr val="000000"/>
                  </a:solidFill>
                  <a:latin typeface="Lustria"/>
                  <a:ea typeface="Lustria"/>
                  <a:cs typeface="Lustria"/>
                  <a:sym typeface="Lustria"/>
                </a:rPr>
                <a:t>Envision the Harvest</a:t>
              </a:r>
            </a:p>
          </p:txBody>
        </p:sp>
        <p:sp>
          <p:nvSpPr>
            <p:cNvPr id="299" name="Shape 299"/>
            <p:cNvSpPr/>
            <p:nvPr/>
          </p:nvSpPr>
          <p:spPr>
            <a:xfrm>
              <a:off x="881229" y="1548308"/>
              <a:ext cx="5900403" cy="679744"/>
            </a:xfrm>
            <a:prstGeom prst="roundRect">
              <a:avLst>
                <a:gd name="adj" fmla="val 10000"/>
              </a:avLst>
            </a:prstGeom>
            <a:gradFill>
              <a:gsLst>
                <a:gs pos="0">
                  <a:srgbClr val="E2F8B0"/>
                </a:gs>
                <a:gs pos="40000">
                  <a:srgbClr val="D1F482"/>
                </a:gs>
                <a:gs pos="100000">
                  <a:srgbClr val="7AB000"/>
                </a:gs>
              </a:gsLst>
              <a:lin ang="5400000" scaled="0"/>
            </a:gradFill>
            <a:ln>
              <a:noFill/>
            </a:ln>
          </p:spPr>
          <p:txBody>
            <a:bodyPr lIns="91425" tIns="91425" rIns="91425" bIns="91425" anchor="ctr" anchorCtr="0">
              <a:noAutofit/>
            </a:bodyPr>
            <a:lstStyle/>
            <a:p>
              <a:pPr>
                <a:spcBef>
                  <a:spcPts val="0"/>
                </a:spcBef>
                <a:buNone/>
              </a:pPr>
              <a:endParaRPr/>
            </a:p>
          </p:txBody>
        </p:sp>
        <p:sp>
          <p:nvSpPr>
            <p:cNvPr id="300" name="Shape 300"/>
            <p:cNvSpPr txBox="1"/>
            <p:nvPr/>
          </p:nvSpPr>
          <p:spPr>
            <a:xfrm>
              <a:off x="881229" y="1548308"/>
              <a:ext cx="5017954" cy="679744"/>
            </a:xfrm>
            <a:prstGeom prst="rect">
              <a:avLst/>
            </a:prstGeom>
            <a:noFill/>
            <a:ln>
              <a:noFill/>
            </a:ln>
          </p:spPr>
          <p:txBody>
            <a:bodyPr lIns="110475" tIns="110475" rIns="110475" bIns="110475" anchor="ctr" anchorCtr="0">
              <a:noAutofit/>
            </a:bodyPr>
            <a:lstStyle/>
            <a:p>
              <a:pPr marL="0" marR="0" lvl="0" indent="0" algn="l" rtl="0">
                <a:lnSpc>
                  <a:spcPct val="90000"/>
                </a:lnSpc>
                <a:spcBef>
                  <a:spcPts val="0"/>
                </a:spcBef>
                <a:spcAft>
                  <a:spcPts val="1015"/>
                </a:spcAft>
                <a:buSzPct val="25000"/>
                <a:buNone/>
              </a:pPr>
              <a:r>
                <a:rPr lang="en-US" sz="2900" b="1" i="0" u="none" strike="noStrike" cap="none" baseline="0" dirty="0" smtClean="0">
                  <a:solidFill>
                    <a:srgbClr val="000000"/>
                  </a:solidFill>
                  <a:latin typeface="Lustria"/>
                  <a:ea typeface="Lustria"/>
                  <a:cs typeface="Lustria"/>
                  <a:sym typeface="Lustria"/>
                </a:rPr>
                <a:t>Pull</a:t>
              </a:r>
              <a:r>
                <a:rPr lang="en-US" sz="2900" b="1" i="0" u="none" strike="noStrike" cap="none" dirty="0" smtClean="0">
                  <a:solidFill>
                    <a:srgbClr val="000000"/>
                  </a:solidFill>
                  <a:latin typeface="Lustria"/>
                  <a:ea typeface="Lustria"/>
                  <a:cs typeface="Lustria"/>
                  <a:sym typeface="Lustria"/>
                </a:rPr>
                <a:t> </a:t>
              </a:r>
              <a:r>
                <a:rPr lang="en-US" sz="2900" b="1" i="0" u="none" strike="noStrike" cap="none" baseline="0" dirty="0" smtClean="0">
                  <a:solidFill>
                    <a:srgbClr val="000000"/>
                  </a:solidFill>
                  <a:latin typeface="Lustria"/>
                  <a:ea typeface="Lustria"/>
                  <a:cs typeface="Lustria"/>
                  <a:sym typeface="Lustria"/>
                </a:rPr>
                <a:t>the </a:t>
              </a:r>
              <a:r>
                <a:rPr lang="en-US" sz="2900" b="1" i="0" u="none" strike="noStrike" cap="none" baseline="0" dirty="0">
                  <a:solidFill>
                    <a:srgbClr val="000000"/>
                  </a:solidFill>
                  <a:latin typeface="Lustria"/>
                  <a:ea typeface="Lustria"/>
                  <a:cs typeface="Lustria"/>
                  <a:sym typeface="Lustria"/>
                </a:rPr>
                <a:t>Weeds</a:t>
              </a:r>
            </a:p>
          </p:txBody>
        </p:sp>
        <p:sp>
          <p:nvSpPr>
            <p:cNvPr id="301" name="Shape 301"/>
            <p:cNvSpPr/>
            <p:nvPr/>
          </p:nvSpPr>
          <p:spPr>
            <a:xfrm>
              <a:off x="1321842" y="2322461"/>
              <a:ext cx="5900403" cy="679744"/>
            </a:xfrm>
            <a:prstGeom prst="roundRect">
              <a:avLst>
                <a:gd name="adj" fmla="val 10000"/>
              </a:avLst>
            </a:prstGeom>
            <a:gradFill>
              <a:gsLst>
                <a:gs pos="0">
                  <a:srgbClr val="E2F8B0"/>
                </a:gs>
                <a:gs pos="40000">
                  <a:srgbClr val="D1F482"/>
                </a:gs>
                <a:gs pos="100000">
                  <a:srgbClr val="7AB000"/>
                </a:gs>
              </a:gsLst>
              <a:lin ang="5400000" scaled="0"/>
            </a:gradFill>
            <a:ln>
              <a:noFill/>
            </a:ln>
          </p:spPr>
          <p:txBody>
            <a:bodyPr lIns="91425" tIns="91425" rIns="91425" bIns="91425" anchor="ctr" anchorCtr="0">
              <a:noAutofit/>
            </a:bodyPr>
            <a:lstStyle/>
            <a:p>
              <a:pPr>
                <a:spcBef>
                  <a:spcPts val="0"/>
                </a:spcBef>
                <a:buNone/>
              </a:pPr>
              <a:endParaRPr/>
            </a:p>
          </p:txBody>
        </p:sp>
        <p:sp>
          <p:nvSpPr>
            <p:cNvPr id="302" name="Shape 302"/>
            <p:cNvSpPr txBox="1"/>
            <p:nvPr/>
          </p:nvSpPr>
          <p:spPr>
            <a:xfrm>
              <a:off x="1321842" y="2322461"/>
              <a:ext cx="5017954" cy="679744"/>
            </a:xfrm>
            <a:prstGeom prst="rect">
              <a:avLst/>
            </a:prstGeom>
            <a:noFill/>
            <a:ln>
              <a:noFill/>
            </a:ln>
          </p:spPr>
          <p:txBody>
            <a:bodyPr lIns="110475" tIns="110475" rIns="110475" bIns="110475" anchor="ctr" anchorCtr="0">
              <a:noAutofit/>
            </a:bodyPr>
            <a:lstStyle/>
            <a:p>
              <a:pPr marL="0" marR="0" lvl="0" indent="0" algn="l" rtl="0">
                <a:lnSpc>
                  <a:spcPct val="90000"/>
                </a:lnSpc>
                <a:spcBef>
                  <a:spcPts val="0"/>
                </a:spcBef>
                <a:spcAft>
                  <a:spcPts val="1015"/>
                </a:spcAft>
                <a:buSzPct val="25000"/>
                <a:buNone/>
              </a:pPr>
              <a:r>
                <a:rPr lang="en-US" sz="2900" b="1" i="0" u="none" strike="noStrike" cap="none" baseline="0">
                  <a:solidFill>
                    <a:srgbClr val="000000"/>
                  </a:solidFill>
                  <a:latin typeface="Lustria"/>
                  <a:ea typeface="Lustria"/>
                  <a:cs typeface="Lustria"/>
                  <a:sym typeface="Lustria"/>
                </a:rPr>
                <a:t>Plant the Ceeds</a:t>
              </a:r>
            </a:p>
          </p:txBody>
        </p:sp>
        <p:sp>
          <p:nvSpPr>
            <p:cNvPr id="303" name="Shape 303"/>
            <p:cNvSpPr/>
            <p:nvPr/>
          </p:nvSpPr>
          <p:spPr>
            <a:xfrm>
              <a:off x="1762458" y="3096616"/>
              <a:ext cx="5900403" cy="679744"/>
            </a:xfrm>
            <a:prstGeom prst="roundRect">
              <a:avLst>
                <a:gd name="adj" fmla="val 10000"/>
              </a:avLst>
            </a:prstGeom>
            <a:gradFill>
              <a:gsLst>
                <a:gs pos="0">
                  <a:srgbClr val="E2F8B0"/>
                </a:gs>
                <a:gs pos="40000">
                  <a:srgbClr val="D1F482"/>
                </a:gs>
                <a:gs pos="100000">
                  <a:srgbClr val="7AB000"/>
                </a:gs>
              </a:gsLst>
              <a:lin ang="5400000" scaled="0"/>
            </a:gradFill>
            <a:ln>
              <a:noFill/>
            </a:ln>
          </p:spPr>
          <p:txBody>
            <a:bodyPr lIns="91425" tIns="91425" rIns="91425" bIns="91425" anchor="ctr" anchorCtr="0">
              <a:noAutofit/>
            </a:bodyPr>
            <a:lstStyle/>
            <a:p>
              <a:pPr>
                <a:spcBef>
                  <a:spcPts val="0"/>
                </a:spcBef>
                <a:buNone/>
              </a:pPr>
              <a:endParaRPr/>
            </a:p>
          </p:txBody>
        </p:sp>
        <p:sp>
          <p:nvSpPr>
            <p:cNvPr id="304" name="Shape 304"/>
            <p:cNvSpPr txBox="1"/>
            <p:nvPr/>
          </p:nvSpPr>
          <p:spPr>
            <a:xfrm>
              <a:off x="1762458" y="3096616"/>
              <a:ext cx="5017954" cy="679744"/>
            </a:xfrm>
            <a:prstGeom prst="rect">
              <a:avLst/>
            </a:prstGeom>
            <a:noFill/>
            <a:ln>
              <a:noFill/>
            </a:ln>
          </p:spPr>
          <p:txBody>
            <a:bodyPr lIns="110475" tIns="110475" rIns="110475" bIns="110475" anchor="ctr" anchorCtr="0">
              <a:noAutofit/>
            </a:bodyPr>
            <a:lstStyle/>
            <a:p>
              <a:pPr marL="0" marR="0" lvl="0" indent="0" algn="l" rtl="0">
                <a:lnSpc>
                  <a:spcPct val="90000"/>
                </a:lnSpc>
                <a:spcBef>
                  <a:spcPts val="0"/>
                </a:spcBef>
                <a:spcAft>
                  <a:spcPts val="1015"/>
                </a:spcAft>
                <a:buSzPct val="25000"/>
                <a:buNone/>
              </a:pPr>
              <a:r>
                <a:rPr lang="en-US" sz="2900" b="1" i="0" u="none" strike="noStrike" cap="none" baseline="0">
                  <a:solidFill>
                    <a:srgbClr val="000000"/>
                  </a:solidFill>
                  <a:latin typeface="Lustria"/>
                  <a:ea typeface="Lustria"/>
                  <a:cs typeface="Lustria"/>
                  <a:sym typeface="Lustria"/>
                </a:rPr>
                <a:t>Nurture to Sustain</a:t>
              </a:r>
            </a:p>
          </p:txBody>
        </p:sp>
        <p:sp>
          <p:nvSpPr>
            <p:cNvPr id="305" name="Shape 305"/>
            <p:cNvSpPr/>
            <p:nvPr/>
          </p:nvSpPr>
          <p:spPr>
            <a:xfrm>
              <a:off x="5458569" y="496591"/>
              <a:ext cx="441833" cy="441833"/>
            </a:xfrm>
            <a:prstGeom prst="downArrow">
              <a:avLst>
                <a:gd name="adj1" fmla="val 55000"/>
                <a:gd name="adj2" fmla="val 45000"/>
              </a:avLst>
            </a:prstGeom>
            <a:solidFill>
              <a:srgbClr val="E5F0CC">
                <a:alpha val="89803"/>
              </a:srgbClr>
            </a:solidFill>
            <a:ln w="12700" cap="flat">
              <a:solidFill>
                <a:srgbClr val="E5F0CC">
                  <a:alpha val="89803"/>
                </a:srgbClr>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06" name="Shape 306"/>
            <p:cNvSpPr txBox="1"/>
            <p:nvPr/>
          </p:nvSpPr>
          <p:spPr>
            <a:xfrm>
              <a:off x="5458569" y="496591"/>
              <a:ext cx="441833" cy="441833"/>
            </a:xfrm>
            <a:prstGeom prst="rect">
              <a:avLst/>
            </a:prstGeom>
            <a:noFill/>
            <a:ln>
              <a:noFill/>
            </a:ln>
          </p:spPr>
          <p:txBody>
            <a:bodyPr lIns="25400" tIns="25400" rIns="25400" bIns="25400" anchor="ctr" anchorCtr="0">
              <a:noAutofit/>
            </a:bodyPr>
            <a:lstStyle/>
            <a:p>
              <a:pPr marL="0" marR="0" lvl="0" indent="0" algn="ctr" rtl="0">
                <a:lnSpc>
                  <a:spcPct val="90000"/>
                </a:lnSpc>
                <a:spcBef>
                  <a:spcPts val="0"/>
                </a:spcBef>
                <a:spcAft>
                  <a:spcPts val="700"/>
                </a:spcAft>
                <a:buNone/>
              </a:pPr>
              <a:endParaRPr sz="2000" b="0" i="0" u="none" strike="noStrike" cap="none" baseline="0">
                <a:solidFill>
                  <a:schemeClr val="dk1"/>
                </a:solidFill>
                <a:latin typeface="Lustria"/>
                <a:ea typeface="Lustria"/>
                <a:cs typeface="Lustria"/>
                <a:sym typeface="Lustria"/>
              </a:endParaRPr>
            </a:p>
          </p:txBody>
        </p:sp>
        <p:sp>
          <p:nvSpPr>
            <p:cNvPr id="307" name="Shape 307"/>
            <p:cNvSpPr/>
            <p:nvPr/>
          </p:nvSpPr>
          <p:spPr>
            <a:xfrm>
              <a:off x="5899183" y="1270745"/>
              <a:ext cx="441833" cy="441833"/>
            </a:xfrm>
            <a:prstGeom prst="downArrow">
              <a:avLst>
                <a:gd name="adj1" fmla="val 55000"/>
                <a:gd name="adj2" fmla="val 45000"/>
              </a:avLst>
            </a:prstGeom>
            <a:solidFill>
              <a:srgbClr val="E5F0CC">
                <a:alpha val="89803"/>
              </a:srgbClr>
            </a:solidFill>
            <a:ln w="12700" cap="flat">
              <a:solidFill>
                <a:srgbClr val="E5F0CC">
                  <a:alpha val="89803"/>
                </a:srgbClr>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08" name="Shape 308"/>
            <p:cNvSpPr txBox="1"/>
            <p:nvPr/>
          </p:nvSpPr>
          <p:spPr>
            <a:xfrm>
              <a:off x="5899183" y="1270745"/>
              <a:ext cx="441833" cy="441833"/>
            </a:xfrm>
            <a:prstGeom prst="rect">
              <a:avLst/>
            </a:prstGeom>
            <a:noFill/>
            <a:ln>
              <a:noFill/>
            </a:ln>
          </p:spPr>
          <p:txBody>
            <a:bodyPr lIns="25400" tIns="25400" rIns="25400" bIns="25400" anchor="ctr" anchorCtr="0">
              <a:noAutofit/>
            </a:bodyPr>
            <a:lstStyle/>
            <a:p>
              <a:pPr marL="0" marR="0" lvl="0" indent="0" algn="ctr" rtl="0">
                <a:lnSpc>
                  <a:spcPct val="90000"/>
                </a:lnSpc>
                <a:spcBef>
                  <a:spcPts val="0"/>
                </a:spcBef>
                <a:spcAft>
                  <a:spcPts val="700"/>
                </a:spcAft>
                <a:buNone/>
              </a:pPr>
              <a:endParaRPr sz="2000" b="0" i="0" u="none" strike="noStrike" cap="none" baseline="0">
                <a:solidFill>
                  <a:schemeClr val="dk1"/>
                </a:solidFill>
                <a:latin typeface="Lustria"/>
                <a:ea typeface="Lustria"/>
                <a:cs typeface="Lustria"/>
                <a:sym typeface="Lustria"/>
              </a:endParaRPr>
            </a:p>
          </p:txBody>
        </p:sp>
        <p:sp>
          <p:nvSpPr>
            <p:cNvPr id="309" name="Shape 309"/>
            <p:cNvSpPr/>
            <p:nvPr/>
          </p:nvSpPr>
          <p:spPr>
            <a:xfrm>
              <a:off x="6339798" y="2033569"/>
              <a:ext cx="441833" cy="441833"/>
            </a:xfrm>
            <a:prstGeom prst="downArrow">
              <a:avLst>
                <a:gd name="adj1" fmla="val 55000"/>
                <a:gd name="adj2" fmla="val 45000"/>
              </a:avLst>
            </a:prstGeom>
            <a:solidFill>
              <a:srgbClr val="E5F0CC">
                <a:alpha val="89803"/>
              </a:srgbClr>
            </a:solidFill>
            <a:ln w="12700" cap="flat">
              <a:solidFill>
                <a:srgbClr val="E5F0CC">
                  <a:alpha val="89803"/>
                </a:srgbClr>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10" name="Shape 310"/>
            <p:cNvSpPr txBox="1"/>
            <p:nvPr/>
          </p:nvSpPr>
          <p:spPr>
            <a:xfrm>
              <a:off x="6339798" y="2033569"/>
              <a:ext cx="441833" cy="441833"/>
            </a:xfrm>
            <a:prstGeom prst="rect">
              <a:avLst/>
            </a:prstGeom>
            <a:noFill/>
            <a:ln>
              <a:noFill/>
            </a:ln>
          </p:spPr>
          <p:txBody>
            <a:bodyPr lIns="25400" tIns="25400" rIns="25400" bIns="25400" anchor="ctr" anchorCtr="0">
              <a:noAutofit/>
            </a:bodyPr>
            <a:lstStyle/>
            <a:p>
              <a:pPr marL="0" marR="0" lvl="0" indent="0" algn="ctr" rtl="0">
                <a:lnSpc>
                  <a:spcPct val="90000"/>
                </a:lnSpc>
                <a:spcBef>
                  <a:spcPts val="0"/>
                </a:spcBef>
                <a:spcAft>
                  <a:spcPts val="700"/>
                </a:spcAft>
                <a:buNone/>
              </a:pPr>
              <a:endParaRPr sz="2000" b="0" i="0" u="none" strike="noStrike" cap="none" baseline="0">
                <a:solidFill>
                  <a:schemeClr val="dk1"/>
                </a:solidFill>
                <a:latin typeface="Lustria"/>
                <a:ea typeface="Lustria"/>
                <a:cs typeface="Lustria"/>
                <a:sym typeface="Lustria"/>
              </a:endParaRPr>
            </a:p>
          </p:txBody>
        </p:sp>
        <p:sp>
          <p:nvSpPr>
            <p:cNvPr id="311" name="Shape 311"/>
            <p:cNvSpPr/>
            <p:nvPr/>
          </p:nvSpPr>
          <p:spPr>
            <a:xfrm>
              <a:off x="6780414" y="2815276"/>
              <a:ext cx="441833" cy="441833"/>
            </a:xfrm>
            <a:prstGeom prst="downArrow">
              <a:avLst>
                <a:gd name="adj1" fmla="val 55000"/>
                <a:gd name="adj2" fmla="val 45000"/>
              </a:avLst>
            </a:prstGeom>
            <a:solidFill>
              <a:srgbClr val="E5F0CC">
                <a:alpha val="89803"/>
              </a:srgbClr>
            </a:solidFill>
            <a:ln w="12700" cap="flat">
              <a:solidFill>
                <a:srgbClr val="E5F0CC">
                  <a:alpha val="89803"/>
                </a:srgbClr>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12" name="Shape 312"/>
            <p:cNvSpPr txBox="1"/>
            <p:nvPr/>
          </p:nvSpPr>
          <p:spPr>
            <a:xfrm>
              <a:off x="6780414" y="2815276"/>
              <a:ext cx="441833" cy="441833"/>
            </a:xfrm>
            <a:prstGeom prst="rect">
              <a:avLst/>
            </a:prstGeom>
            <a:noFill/>
            <a:ln>
              <a:noFill/>
            </a:ln>
          </p:spPr>
          <p:txBody>
            <a:bodyPr lIns="25400" tIns="25400" rIns="25400" bIns="25400" anchor="ctr" anchorCtr="0">
              <a:noAutofit/>
            </a:bodyPr>
            <a:lstStyle/>
            <a:p>
              <a:pPr marL="0" marR="0" lvl="0" indent="0" algn="ctr" rtl="0">
                <a:lnSpc>
                  <a:spcPct val="90000"/>
                </a:lnSpc>
                <a:spcBef>
                  <a:spcPts val="0"/>
                </a:spcBef>
                <a:spcAft>
                  <a:spcPts val="700"/>
                </a:spcAft>
                <a:buNone/>
              </a:pPr>
              <a:endParaRPr sz="2000" b="0" i="0" u="none" strike="noStrike" cap="none" baseline="0">
                <a:solidFill>
                  <a:schemeClr val="dk1"/>
                </a:solidFill>
                <a:latin typeface="Lustria"/>
                <a:ea typeface="Lustria"/>
                <a:cs typeface="Lustria"/>
                <a:sym typeface="Lustria"/>
              </a:endParaRPr>
            </a:p>
          </p:txBody>
        </p:sp>
      </p:grpSp>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17"/>
        <p:cNvGrpSpPr/>
        <p:nvPr/>
      </p:nvGrpSpPr>
      <p:grpSpPr>
        <a:xfrm>
          <a:off x="0" y="0"/>
          <a:ext cx="0" cy="0"/>
          <a:chOff x="0" y="0"/>
          <a:chExt cx="0" cy="0"/>
        </a:xfrm>
      </p:grpSpPr>
      <p:sp>
        <p:nvSpPr>
          <p:cNvPr id="318" name="Shape 318"/>
          <p:cNvSpPr txBox="1">
            <a:spLocks noGrp="1"/>
          </p:cNvSpPr>
          <p:nvPr>
            <p:ph type="title"/>
          </p:nvPr>
        </p:nvSpPr>
        <p:spPr>
          <a:xfrm>
            <a:off x="457200" y="34514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600" b="0" i="0" u="none" strike="noStrike" cap="none" baseline="0">
                <a:solidFill>
                  <a:schemeClr val="lt1"/>
                </a:solidFill>
                <a:latin typeface="Lustria"/>
                <a:ea typeface="Lustria"/>
                <a:cs typeface="Lustria"/>
                <a:sym typeface="Lustria"/>
              </a:rPr>
              <a:t>Prepare the Soil</a:t>
            </a:r>
            <a:br>
              <a:rPr lang="en-US" sz="4600" b="0" i="0" u="none" strike="noStrike" cap="none" baseline="0">
                <a:solidFill>
                  <a:schemeClr val="lt1"/>
                </a:solidFill>
                <a:latin typeface="Lustria"/>
                <a:ea typeface="Lustria"/>
                <a:cs typeface="Lustria"/>
                <a:sym typeface="Lustria"/>
              </a:rPr>
            </a:br>
            <a:r>
              <a:rPr lang="en-US" sz="4000" b="0" i="1" u="none" strike="noStrike" cap="none" baseline="0">
                <a:solidFill>
                  <a:schemeClr val="lt1"/>
                </a:solidFill>
                <a:latin typeface="Lustria"/>
                <a:ea typeface="Lustria"/>
                <a:cs typeface="Lustria"/>
                <a:sym typeface="Lustria"/>
              </a:rPr>
              <a:t>inquiry and discovery</a:t>
            </a:r>
          </a:p>
        </p:txBody>
      </p:sp>
      <p:graphicFrame>
        <p:nvGraphicFramePr>
          <p:cNvPr id="319" name="Shape 319"/>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43652985"/>
              </p:ext>
            </p:extLst>
          </p:nvPr>
        </p:nvGraphicFramePr>
        <p:xfrm>
          <a:off x="1023936" y="2005362"/>
          <a:ext cx="7662850" cy="4937659"/>
        </p:xfrm>
        <a:graphic>
          <a:graphicData uri="http://schemas.openxmlformats.org/drawingml/2006/table">
            <a:tbl>
              <a:tblPr firstRow="1" bandRow="1">
                <a:noFill/>
                <a:tableStyleId>{01CC74F7-0356-4BBF-8822-A81440FF8DD6}</a:tableStyleId>
              </a:tblPr>
              <a:tblGrid>
                <a:gridCol w="3831425"/>
                <a:gridCol w="3831425"/>
              </a:tblGrid>
              <a:tr h="828200">
                <a:tc>
                  <a:txBody>
                    <a:bodyPr/>
                    <a:lstStyle/>
                    <a:p>
                      <a:pPr marL="0" marR="0" lvl="0" indent="0" algn="l" rtl="0">
                        <a:spcBef>
                          <a:spcPts val="0"/>
                        </a:spcBef>
                        <a:buSzPct val="25000"/>
                        <a:buNone/>
                      </a:pPr>
                      <a:r>
                        <a:rPr lang="en-US" sz="2400" u="none" strike="noStrike" cap="none" baseline="0" dirty="0" err="1"/>
                        <a:t>Ceeds</a:t>
                      </a:r>
                      <a:r>
                        <a:rPr lang="en-US" sz="2400" u="none" strike="noStrike" cap="none" baseline="0" dirty="0"/>
                        <a:t> </a:t>
                      </a:r>
                    </a:p>
                  </a:txBody>
                  <a:tcPr marL="91450" marR="91450" marT="45725" marB="45725"/>
                </a:tc>
                <a:tc>
                  <a:txBody>
                    <a:bodyPr/>
                    <a:lstStyle/>
                    <a:p>
                      <a:pPr marL="0" marR="0" lvl="0" indent="0" algn="l" rtl="0">
                        <a:spcBef>
                          <a:spcPts val="0"/>
                        </a:spcBef>
                        <a:buSzPct val="25000"/>
                        <a:buNone/>
                      </a:pPr>
                      <a:r>
                        <a:rPr lang="en-US" sz="2400" u="none" strike="noStrike" cap="none" baseline="0"/>
                        <a:t>Tools</a:t>
                      </a:r>
                    </a:p>
                    <a:p>
                      <a:pPr marL="0" marR="0" lvl="0" indent="0" algn="l" rtl="0">
                        <a:spcBef>
                          <a:spcPts val="0"/>
                        </a:spcBef>
                        <a:buNone/>
                      </a:pPr>
                      <a:endParaRPr sz="2400" u="none" strike="noStrike" cap="none" baseline="0"/>
                    </a:p>
                    <a:p>
                      <a:pPr marL="0" marR="0" lvl="0" indent="0" algn="l" rtl="0">
                        <a:spcBef>
                          <a:spcPts val="0"/>
                        </a:spcBef>
                        <a:buNone/>
                      </a:pPr>
                      <a:endParaRPr sz="2400" u="none" strike="noStrike" cap="none" baseline="0"/>
                    </a:p>
                  </a:txBody>
                  <a:tcPr marL="91450" marR="91450" marT="45725" marB="45725"/>
                </a:tc>
              </a:tr>
              <a:tr h="562700">
                <a:tc>
                  <a:txBody>
                    <a:bodyPr/>
                    <a:lstStyle/>
                    <a:p>
                      <a:pPr marL="0" marR="0" lvl="0" indent="0" algn="l" rtl="0">
                        <a:spcBef>
                          <a:spcPts val="0"/>
                        </a:spcBef>
                        <a:buSzPct val="25000"/>
                        <a:buNone/>
                      </a:pPr>
                      <a:r>
                        <a:rPr lang="en-US" sz="2000" b="1" u="none" strike="noStrike" cap="none" baseline="0"/>
                        <a:t>Careful Listening</a:t>
                      </a:r>
                    </a:p>
                  </a:txBody>
                  <a:tcPr marL="91450" marR="91450" marT="45725" marB="45725"/>
                </a:tc>
                <a:tc>
                  <a:txBody>
                    <a:bodyPr/>
                    <a:lstStyle/>
                    <a:p>
                      <a:pPr marL="0" marR="0" lvl="0" indent="0" algn="l" rtl="0">
                        <a:spcBef>
                          <a:spcPts val="0"/>
                        </a:spcBef>
                        <a:buClr>
                          <a:schemeClr val="dk1"/>
                        </a:buClr>
                        <a:buSzPct val="100000"/>
                        <a:buFont typeface="Arial"/>
                        <a:buChar char="•"/>
                      </a:pPr>
                      <a:r>
                        <a:rPr lang="en-US" sz="1800" i="1" u="none" strike="noStrike" cap="none" baseline="0"/>
                        <a:t>Double Listening </a:t>
                      </a:r>
                    </a:p>
                    <a:p>
                      <a:pPr marL="0" marR="0" lvl="0" indent="0" algn="l" rtl="0">
                        <a:spcBef>
                          <a:spcPts val="0"/>
                        </a:spcBef>
                        <a:buClr>
                          <a:schemeClr val="dk1"/>
                        </a:buClr>
                        <a:buSzPct val="100000"/>
                        <a:buFont typeface="Arial"/>
                        <a:buChar char="•"/>
                      </a:pPr>
                      <a:r>
                        <a:rPr lang="en-US" sz="1800" i="1" u="none" strike="noStrike" cap="none" baseline="0"/>
                        <a:t>Open Ended Questions</a:t>
                      </a:r>
                    </a:p>
                    <a:p>
                      <a:pPr marL="0" marR="0" lvl="0" indent="0" algn="l" rtl="0">
                        <a:spcBef>
                          <a:spcPts val="0"/>
                        </a:spcBef>
                        <a:buNone/>
                      </a:pPr>
                      <a:endParaRPr sz="1800" i="1" u="none" strike="noStrike" cap="none" baseline="0"/>
                    </a:p>
                  </a:txBody>
                  <a:tcPr marL="91450" marR="91450" marT="45725" marB="45725"/>
                </a:tc>
              </a:tr>
              <a:tr h="813025">
                <a:tc>
                  <a:txBody>
                    <a:bodyPr/>
                    <a:lstStyle/>
                    <a:p>
                      <a:pPr marL="0" marR="0" lvl="0" indent="0" algn="l" rtl="0">
                        <a:spcBef>
                          <a:spcPts val="0"/>
                        </a:spcBef>
                        <a:buSzPct val="25000"/>
                        <a:buNone/>
                      </a:pPr>
                      <a:r>
                        <a:rPr lang="en-US" sz="2000" b="1" u="none" strike="noStrike" cap="none" baseline="0"/>
                        <a:t>Compassion</a:t>
                      </a:r>
                    </a:p>
                  </a:txBody>
                  <a:tcPr marL="91450" marR="91450" marT="45725" marB="45725"/>
                </a:tc>
                <a:tc>
                  <a:txBody>
                    <a:bodyPr/>
                    <a:lstStyle/>
                    <a:p>
                      <a:pPr marL="0" marR="0" lvl="0" indent="0" algn="l" rtl="0">
                        <a:spcBef>
                          <a:spcPts val="0"/>
                        </a:spcBef>
                        <a:buClr>
                          <a:schemeClr val="dk1"/>
                        </a:buClr>
                        <a:buSzPct val="100000"/>
                        <a:buFont typeface="Arial"/>
                        <a:buChar char="•"/>
                      </a:pPr>
                      <a:r>
                        <a:rPr lang="en-US" sz="1800" i="1" u="none" strike="noStrike" cap="none" baseline="0"/>
                        <a:t>What Would They Say?</a:t>
                      </a:r>
                    </a:p>
                    <a:p>
                      <a:pPr marL="0" marR="0" lvl="0" indent="0" algn="l" rtl="0">
                        <a:spcBef>
                          <a:spcPts val="0"/>
                        </a:spcBef>
                        <a:buClr>
                          <a:schemeClr val="dk1"/>
                        </a:buClr>
                        <a:buSzPct val="100000"/>
                        <a:buFont typeface="Arial"/>
                        <a:buChar char="•"/>
                      </a:pPr>
                      <a:r>
                        <a:rPr lang="en-US" sz="1800" i="1"/>
                        <a:t>Exercise in Empathy</a:t>
                      </a:r>
                    </a:p>
                    <a:p>
                      <a:pPr marL="0" marR="0" lvl="0" indent="0" algn="l" rtl="0">
                        <a:spcBef>
                          <a:spcPts val="0"/>
                        </a:spcBef>
                        <a:buNone/>
                      </a:pPr>
                      <a:endParaRPr sz="1800" i="1" u="none" strike="noStrike" cap="none" baseline="0"/>
                    </a:p>
                  </a:txBody>
                  <a:tcPr marL="91450" marR="91450" marT="45725" marB="45725"/>
                </a:tc>
              </a:tr>
              <a:tr h="569125">
                <a:tc>
                  <a:txBody>
                    <a:bodyPr/>
                    <a:lstStyle/>
                    <a:p>
                      <a:pPr marL="0" marR="0" lvl="0" indent="0" algn="l" rtl="0">
                        <a:spcBef>
                          <a:spcPts val="0"/>
                        </a:spcBef>
                        <a:buSzPct val="25000"/>
                        <a:buNone/>
                      </a:pPr>
                      <a:r>
                        <a:rPr lang="en-US" sz="2000" b="1" u="none" strike="noStrike" cap="none" baseline="0"/>
                        <a:t>Critical Thinking</a:t>
                      </a:r>
                    </a:p>
                  </a:txBody>
                  <a:tcPr marL="91450" marR="91450" marT="45725" marB="45725"/>
                </a:tc>
                <a:tc>
                  <a:txBody>
                    <a:bodyPr/>
                    <a:lstStyle/>
                    <a:p>
                      <a:pPr marL="0" marR="0" lvl="0" indent="0" algn="l" rtl="0">
                        <a:spcBef>
                          <a:spcPts val="0"/>
                        </a:spcBef>
                        <a:buClr>
                          <a:schemeClr val="dk1"/>
                        </a:buClr>
                        <a:buSzPct val="100000"/>
                        <a:buFont typeface="Arial"/>
                        <a:buChar char="•"/>
                      </a:pPr>
                      <a:r>
                        <a:rPr lang="en-US" sz="1800" b="0" i="1" u="none" strike="noStrike" cap="none" baseline="0"/>
                        <a:t>Identify Needs and Interests</a:t>
                      </a:r>
                    </a:p>
                    <a:p>
                      <a:pPr marL="0" marR="0" lvl="0" indent="0" algn="l" rtl="0">
                        <a:spcBef>
                          <a:spcPts val="0"/>
                        </a:spcBef>
                        <a:buClr>
                          <a:schemeClr val="dk1"/>
                        </a:buClr>
                        <a:buSzPct val="100000"/>
                        <a:buFont typeface="Arial"/>
                        <a:buChar char="•"/>
                      </a:pPr>
                      <a:r>
                        <a:rPr lang="en-US" sz="1800" b="0" i="1" u="none" strike="noStrike" cap="none" baseline="0"/>
                        <a:t>Listen for Core Team</a:t>
                      </a:r>
                    </a:p>
                    <a:p>
                      <a:pPr marL="0" marR="0" lvl="0" indent="114300" algn="l" rtl="0">
                        <a:spcBef>
                          <a:spcPts val="0"/>
                        </a:spcBef>
                        <a:buClr>
                          <a:schemeClr val="dk1"/>
                        </a:buClr>
                        <a:buFont typeface="Arial"/>
                        <a:buNone/>
                      </a:pPr>
                      <a:endParaRPr sz="1800" b="0" i="1" u="none" strike="noStrike" cap="none" baseline="0"/>
                    </a:p>
                  </a:txBody>
                  <a:tcPr marL="91450" marR="91450" marT="45725" marB="45725"/>
                </a:tc>
              </a:tr>
              <a:tr h="1005700">
                <a:tc>
                  <a:txBody>
                    <a:bodyPr/>
                    <a:lstStyle/>
                    <a:p>
                      <a:pPr marL="0" marR="0" lvl="0" indent="0" algn="l" rtl="0">
                        <a:spcBef>
                          <a:spcPts val="0"/>
                        </a:spcBef>
                        <a:buSzPct val="25000"/>
                        <a:buNone/>
                      </a:pPr>
                      <a:r>
                        <a:rPr lang="en-US" sz="2000" b="1" u="none" strike="noStrike" cap="none" baseline="0"/>
                        <a:t>Community</a:t>
                      </a:r>
                    </a:p>
                  </a:txBody>
                  <a:tcPr marL="91450" marR="91450" marT="45725" marB="45725"/>
                </a:tc>
                <a:tc>
                  <a:txBody>
                    <a:bodyPr/>
                    <a:lstStyle/>
                    <a:p>
                      <a:pPr marL="0" marR="0" lvl="0" indent="0" algn="l" rtl="0">
                        <a:spcBef>
                          <a:spcPts val="0"/>
                        </a:spcBef>
                        <a:buClr>
                          <a:schemeClr val="dk1"/>
                        </a:buClr>
                        <a:buSzPct val="100000"/>
                        <a:buFont typeface="Arial"/>
                        <a:buChar char="•"/>
                      </a:pPr>
                      <a:r>
                        <a:rPr lang="en-US" sz="1800" b="0" i="1" u="none" strike="noStrike" cap="none" baseline="0" dirty="0"/>
                        <a:t>Deconstruct</a:t>
                      </a:r>
                    </a:p>
                    <a:p>
                      <a:pPr marL="0" marR="0" lvl="0" indent="0" algn="l" rtl="0">
                        <a:spcBef>
                          <a:spcPts val="0"/>
                        </a:spcBef>
                        <a:buClr>
                          <a:schemeClr val="dk1"/>
                        </a:buClr>
                        <a:buSzPct val="100000"/>
                        <a:buFont typeface="Arial"/>
                        <a:buChar char="•"/>
                      </a:pPr>
                      <a:r>
                        <a:rPr lang="en-US" sz="1800" b="0" i="1" u="none" strike="noStrike" cap="none" baseline="0" dirty="0"/>
                        <a:t>Cast the Net</a:t>
                      </a:r>
                    </a:p>
                  </a:txBody>
                  <a:tcPr marL="91450" marR="91450" marT="45725" marB="45725"/>
                </a:tc>
              </a:tr>
            </a:tbl>
          </a:graphicData>
        </a:graphic>
      </p:graphicFrame>
      <p:pic>
        <p:nvPicPr>
          <p:cNvPr id="320" name="Shape 320"/>
          <p:cNvPicPr preferRelativeResize="0"/>
          <p:nvPr/>
        </p:nvPicPr>
        <p:blipFill rotWithShape="1">
          <a:blip r:embed="rId3">
            <a:alphaModFix/>
          </a:blip>
          <a:srcRect/>
          <a:stretch/>
        </p:blipFill>
        <p:spPr>
          <a:xfrm>
            <a:off x="2392994" y="2226951"/>
            <a:ext cx="1343758" cy="1280045"/>
          </a:xfrm>
          <a:prstGeom prst="rect">
            <a:avLst/>
          </a:prstGeom>
          <a:noFill/>
          <a:ln>
            <a:noFill/>
          </a:ln>
        </p:spPr>
      </p:pic>
      <p:pic>
        <p:nvPicPr>
          <p:cNvPr id="321" name="Shape 321"/>
          <p:cNvPicPr preferRelativeResize="0"/>
          <p:nvPr/>
        </p:nvPicPr>
        <p:blipFill rotWithShape="1">
          <a:blip r:embed="rId4">
            <a:alphaModFix/>
          </a:blip>
          <a:srcRect/>
          <a:stretch/>
        </p:blipFill>
        <p:spPr>
          <a:xfrm>
            <a:off x="6282755" y="2551385"/>
            <a:ext cx="1602696" cy="64886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156568" y="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600" b="0" i="0" u="none" strike="noStrike" cap="none" baseline="0">
                <a:solidFill>
                  <a:schemeClr val="lt1"/>
                </a:solidFill>
                <a:latin typeface="Lustria"/>
                <a:ea typeface="Lustria"/>
                <a:cs typeface="Lustria"/>
                <a:sym typeface="Lustria"/>
              </a:rPr>
              <a:t>Workshop Agenda</a:t>
            </a:r>
          </a:p>
        </p:txBody>
      </p:sp>
      <p:sp>
        <p:nvSpPr>
          <p:cNvPr id="131" name="Shape 131"/>
          <p:cNvSpPr txBox="1">
            <a:spLocks noGrp="1"/>
          </p:cNvSpPr>
          <p:nvPr>
            <p:ph type="body" idx="1"/>
          </p:nvPr>
        </p:nvSpPr>
        <p:spPr>
          <a:xfrm>
            <a:off x="156568" y="1461186"/>
            <a:ext cx="8987432" cy="4868177"/>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buClr>
                <a:schemeClr val="accent1"/>
              </a:buClr>
              <a:buSzPct val="25000"/>
              <a:buFont typeface="Noto Symbol"/>
              <a:buNone/>
            </a:pPr>
            <a:r>
              <a:rPr lang="en-US" sz="2200" b="1" i="0" u="none" strike="noStrike" cap="none" baseline="0" dirty="0">
                <a:solidFill>
                  <a:schemeClr val="dk2"/>
                </a:solidFill>
                <a:latin typeface="Lustria"/>
                <a:ea typeface="Lustria"/>
                <a:cs typeface="Lustria"/>
                <a:sym typeface="Lustria"/>
              </a:rPr>
              <a:t>8:00 BACKGROUND</a:t>
            </a:r>
          </a:p>
          <a:p>
            <a:pPr marL="342900" marR="0" lvl="0" indent="-342900" algn="l" rtl="0">
              <a:lnSpc>
                <a:spcPct val="90000"/>
              </a:lnSpc>
              <a:spcBef>
                <a:spcPts val="2000"/>
              </a:spcBef>
              <a:buClr>
                <a:schemeClr val="accent1"/>
              </a:buClr>
              <a:buSzPct val="25000"/>
              <a:buFont typeface="Noto Symbol"/>
              <a:buNone/>
            </a:pPr>
            <a:r>
              <a:rPr lang="en-US" sz="2200" b="1" i="0" u="none" strike="noStrike" cap="none" baseline="0" dirty="0">
                <a:solidFill>
                  <a:schemeClr val="dk2"/>
                </a:solidFill>
                <a:latin typeface="Lustria"/>
                <a:ea typeface="Lustria"/>
                <a:cs typeface="Lustria"/>
                <a:sym typeface="Lustria"/>
              </a:rPr>
              <a:t>8:10 PROMPT OF THE DAY</a:t>
            </a:r>
            <a:r>
              <a:rPr lang="en-US" sz="2200" b="1" i="0" u="none" strike="noStrike" cap="none" baseline="0" dirty="0" smtClean="0">
                <a:solidFill>
                  <a:schemeClr val="dk2"/>
                </a:solidFill>
                <a:latin typeface="Lustria"/>
                <a:ea typeface="Lustria"/>
                <a:cs typeface="Lustria"/>
                <a:sym typeface="Lustria"/>
              </a:rPr>
              <a:t> </a:t>
            </a:r>
          </a:p>
          <a:p>
            <a:pPr marL="342900" marR="0" lvl="0" indent="-342900" algn="l" rtl="0">
              <a:lnSpc>
                <a:spcPct val="90000"/>
              </a:lnSpc>
              <a:spcBef>
                <a:spcPts val="2000"/>
              </a:spcBef>
              <a:buClr>
                <a:schemeClr val="accent1"/>
              </a:buClr>
              <a:buSzPct val="25000"/>
              <a:buFont typeface="Noto Symbol"/>
              <a:buNone/>
            </a:pPr>
            <a:r>
              <a:rPr lang="en-US" sz="2200" b="1" i="0" u="none" strike="noStrike" cap="none" baseline="0" dirty="0">
                <a:solidFill>
                  <a:schemeClr val="dk2"/>
                </a:solidFill>
                <a:latin typeface="Lustria"/>
                <a:ea typeface="Lustria"/>
                <a:cs typeface="Lustria"/>
                <a:sym typeface="Lustria"/>
              </a:rPr>
              <a:t>8:45 CEEDS OF PEACE </a:t>
            </a:r>
            <a:r>
              <a:rPr lang="en-US" sz="2200" b="0" i="1" u="none" strike="noStrike" cap="none" baseline="0" dirty="0">
                <a:solidFill>
                  <a:schemeClr val="dk2"/>
                </a:solidFill>
                <a:latin typeface="Lustria"/>
                <a:ea typeface="Lustria"/>
                <a:cs typeface="Lustria"/>
                <a:sym typeface="Lustria"/>
              </a:rPr>
              <a:t>– Dr. Maya </a:t>
            </a:r>
            <a:r>
              <a:rPr lang="en-US" sz="2200" b="0" i="1" u="none" strike="noStrike" cap="none" baseline="0" dirty="0" err="1">
                <a:solidFill>
                  <a:schemeClr val="dk2"/>
                </a:solidFill>
                <a:latin typeface="Lustria"/>
                <a:ea typeface="Lustria"/>
                <a:cs typeface="Lustria"/>
                <a:sym typeface="Lustria"/>
              </a:rPr>
              <a:t>Soetoro</a:t>
            </a:r>
            <a:r>
              <a:rPr lang="en-US" sz="2200" b="0" i="1" u="none" strike="noStrike" cap="none" baseline="0" dirty="0">
                <a:solidFill>
                  <a:schemeClr val="dk2"/>
                </a:solidFill>
                <a:latin typeface="Lustria"/>
                <a:ea typeface="Lustria"/>
                <a:cs typeface="Lustria"/>
                <a:sym typeface="Lustria"/>
              </a:rPr>
              <a:t>-Ng</a:t>
            </a:r>
          </a:p>
          <a:p>
            <a:pPr marL="342900" marR="0" lvl="0" indent="-342900" algn="l" rtl="0">
              <a:lnSpc>
                <a:spcPct val="90000"/>
              </a:lnSpc>
              <a:spcBef>
                <a:spcPts val="2000"/>
              </a:spcBef>
              <a:buClr>
                <a:schemeClr val="accent1"/>
              </a:buClr>
              <a:buSzPct val="25000"/>
              <a:buFont typeface="Noto Symbol"/>
              <a:buNone/>
            </a:pPr>
            <a:r>
              <a:rPr lang="en-US" sz="2200" b="1" i="0" u="none" strike="noStrike" cap="none" baseline="0" dirty="0">
                <a:solidFill>
                  <a:schemeClr val="dk2"/>
                </a:solidFill>
                <a:latin typeface="Lustria"/>
                <a:ea typeface="Lustria"/>
                <a:cs typeface="Lustria"/>
                <a:sym typeface="Lustria"/>
              </a:rPr>
              <a:t>9:00</a:t>
            </a:r>
            <a:r>
              <a:rPr lang="en-US" sz="2200" b="1" i="0" u="none" strike="noStrike" cap="none" baseline="0" dirty="0" smtClean="0">
                <a:solidFill>
                  <a:schemeClr val="dk2"/>
                </a:solidFill>
                <a:latin typeface="Lustria"/>
                <a:ea typeface="Lustria"/>
                <a:cs typeface="Lustria"/>
                <a:sym typeface="Lustria"/>
              </a:rPr>
              <a:t> PERSPECTIVES   </a:t>
            </a:r>
            <a:r>
              <a:rPr lang="en-US" sz="2200" b="1" i="0" u="none" strike="noStrike" cap="none" baseline="0" dirty="0">
                <a:solidFill>
                  <a:schemeClr val="dk2"/>
                </a:solidFill>
                <a:latin typeface="Lustria"/>
                <a:ea typeface="Lustria"/>
                <a:cs typeface="Lustria"/>
                <a:sym typeface="Lustria"/>
              </a:rPr>
              <a:t>FOR A DIVERSE AMERICA </a:t>
            </a:r>
            <a:r>
              <a:rPr lang="en-US" sz="2200" b="0" i="1" u="none" strike="noStrike" cap="none" baseline="0" dirty="0">
                <a:solidFill>
                  <a:schemeClr val="dk2"/>
                </a:solidFill>
                <a:latin typeface="Lustria"/>
                <a:ea typeface="Lustria"/>
                <a:cs typeface="Lustria"/>
                <a:sym typeface="Lustria"/>
              </a:rPr>
              <a:t>– Dr. Patricia Halagao</a:t>
            </a:r>
          </a:p>
          <a:p>
            <a:pPr marL="342900" marR="0" lvl="0" indent="-342900" algn="l" rtl="0">
              <a:lnSpc>
                <a:spcPct val="90000"/>
              </a:lnSpc>
              <a:spcBef>
                <a:spcPts val="2000"/>
              </a:spcBef>
              <a:buClr>
                <a:schemeClr val="accent1"/>
              </a:buClr>
              <a:buSzPct val="25000"/>
              <a:buFont typeface="Noto Symbol"/>
              <a:buNone/>
            </a:pPr>
            <a:r>
              <a:rPr lang="en-US" sz="2200" b="1" i="0" u="none" strike="noStrike" cap="none" baseline="0" dirty="0">
                <a:solidFill>
                  <a:schemeClr val="dk2"/>
                </a:solidFill>
                <a:latin typeface="Lustria"/>
                <a:ea typeface="Lustria"/>
                <a:cs typeface="Lustria"/>
                <a:sym typeface="Lustria"/>
              </a:rPr>
              <a:t>9:15 PHILOSOPHY FOR CHILDREN HAWAI‘I </a:t>
            </a:r>
            <a:r>
              <a:rPr lang="en-US" sz="2200" b="0" i="1" u="none" strike="noStrike" cap="none" baseline="0" dirty="0">
                <a:solidFill>
                  <a:schemeClr val="dk2"/>
                </a:solidFill>
                <a:latin typeface="Lustria"/>
                <a:ea typeface="Lustria"/>
                <a:cs typeface="Lustria"/>
                <a:sym typeface="Lustria"/>
              </a:rPr>
              <a:t>–Dr. Amber Makaiau</a:t>
            </a:r>
          </a:p>
          <a:p>
            <a:pPr marL="342900" marR="0" lvl="0" indent="-342900" algn="l" rtl="0">
              <a:lnSpc>
                <a:spcPct val="90000"/>
              </a:lnSpc>
              <a:spcBef>
                <a:spcPts val="2000"/>
              </a:spcBef>
              <a:buClr>
                <a:schemeClr val="accent1"/>
              </a:buClr>
              <a:buSzPct val="25000"/>
              <a:buFont typeface="Noto Symbol"/>
              <a:buNone/>
            </a:pPr>
            <a:r>
              <a:rPr lang="en-US" sz="2200" b="1" i="0" u="none" strike="noStrike" cap="none" baseline="0" dirty="0">
                <a:solidFill>
                  <a:schemeClr val="dk2"/>
                </a:solidFill>
                <a:latin typeface="Lustria"/>
                <a:ea typeface="Lustria"/>
                <a:cs typeface="Lustria"/>
                <a:sym typeface="Lustria"/>
              </a:rPr>
              <a:t>9:30 QUESTIONS </a:t>
            </a:r>
            <a:r>
              <a:rPr lang="en-US" sz="2200" b="0" i="0" u="none" strike="noStrike" cap="none" baseline="0" dirty="0">
                <a:solidFill>
                  <a:schemeClr val="dk2"/>
                </a:solidFill>
                <a:latin typeface="Lustria"/>
                <a:ea typeface="Lustria"/>
                <a:cs typeface="Lustria"/>
                <a:sym typeface="Lustria"/>
              </a:rPr>
              <a:t> </a:t>
            </a:r>
          </a:p>
          <a:p>
            <a:pPr marL="342900" marR="0" lvl="0" indent="-342900" algn="l" rtl="0">
              <a:lnSpc>
                <a:spcPct val="90000"/>
              </a:lnSpc>
              <a:spcBef>
                <a:spcPts val="2000"/>
              </a:spcBef>
              <a:buClr>
                <a:schemeClr val="accent1"/>
              </a:buClr>
              <a:buSzPct val="25000"/>
              <a:buFont typeface="Noto Symbol"/>
              <a:buNone/>
            </a:pPr>
            <a:r>
              <a:rPr lang="en-US" sz="2200" b="1" i="0" u="none" strike="noStrike" cap="none" baseline="0" dirty="0">
                <a:solidFill>
                  <a:schemeClr val="dk2"/>
                </a:solidFill>
                <a:latin typeface="Lustria"/>
                <a:ea typeface="Lustria"/>
                <a:cs typeface="Lustria"/>
                <a:sym typeface="Lustria"/>
              </a:rPr>
              <a:t>9:40 REFLECTIONS </a:t>
            </a:r>
          </a:p>
          <a:p>
            <a:pPr marL="342900" marR="0" lvl="0" indent="-342900" algn="l" rtl="0">
              <a:lnSpc>
                <a:spcPct val="90000"/>
              </a:lnSpc>
              <a:spcBef>
                <a:spcPts val="2000"/>
              </a:spcBef>
              <a:buClr>
                <a:schemeClr val="accent1"/>
              </a:buClr>
              <a:buSzPct val="25000"/>
              <a:buFont typeface="Noto Symbol"/>
              <a:buNone/>
            </a:pPr>
            <a:r>
              <a:rPr lang="en-US" sz="2200" b="1" i="0" u="none" strike="noStrike" cap="none" baseline="0" dirty="0">
                <a:solidFill>
                  <a:schemeClr val="dk2"/>
                </a:solidFill>
                <a:latin typeface="Lustria"/>
                <a:ea typeface="Lustria"/>
                <a:cs typeface="Lustria"/>
                <a:sym typeface="Lustria"/>
              </a:rPr>
              <a:t>10:00 MAHALO!</a:t>
            </a:r>
          </a:p>
          <a:p>
            <a:pPr marL="342900" marR="0" lvl="0" indent="-342900" algn="l" rtl="0">
              <a:lnSpc>
                <a:spcPct val="90000"/>
              </a:lnSpc>
              <a:spcBef>
                <a:spcPts val="2000"/>
              </a:spcBef>
              <a:buClr>
                <a:schemeClr val="accent1"/>
              </a:buClr>
              <a:buFont typeface="Noto Symbol"/>
              <a:buNone/>
            </a:pPr>
            <a:endParaRPr sz="1850" b="0" i="0" u="none" strike="noStrike" cap="none" baseline="0" dirty="0">
              <a:solidFill>
                <a:schemeClr val="accent1"/>
              </a:solidFill>
              <a:latin typeface="Lustria"/>
              <a:ea typeface="Lustria"/>
              <a:cs typeface="Lustria"/>
              <a:sym typeface="Lustria"/>
            </a:endParaRPr>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457200" y="34514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600" b="0" i="0" u="none" strike="noStrike" cap="none" baseline="0">
                <a:solidFill>
                  <a:schemeClr val="lt1"/>
                </a:solidFill>
                <a:latin typeface="Lustria"/>
                <a:ea typeface="Lustria"/>
                <a:cs typeface="Lustria"/>
                <a:sym typeface="Lustria"/>
              </a:rPr>
              <a:t>Envision the Harvest</a:t>
            </a:r>
            <a:br>
              <a:rPr lang="en-US" sz="4600" b="0" i="0" u="none" strike="noStrike" cap="none" baseline="0">
                <a:solidFill>
                  <a:schemeClr val="lt1"/>
                </a:solidFill>
                <a:latin typeface="Lustria"/>
                <a:ea typeface="Lustria"/>
                <a:cs typeface="Lustria"/>
                <a:sym typeface="Lustria"/>
              </a:rPr>
            </a:br>
            <a:r>
              <a:rPr lang="en-US" sz="4000" b="0" i="1" u="none" strike="noStrike" cap="none" baseline="0">
                <a:solidFill>
                  <a:schemeClr val="lt1"/>
                </a:solidFill>
                <a:latin typeface="Lustria"/>
                <a:ea typeface="Lustria"/>
                <a:cs typeface="Lustria"/>
                <a:sym typeface="Lustria"/>
              </a:rPr>
              <a:t>create the future</a:t>
            </a:r>
            <a:br>
              <a:rPr lang="en-US" sz="4000" b="0" i="1" u="none" strike="noStrike" cap="none" baseline="0">
                <a:solidFill>
                  <a:schemeClr val="lt1"/>
                </a:solidFill>
                <a:latin typeface="Lustria"/>
                <a:ea typeface="Lustria"/>
                <a:cs typeface="Lustria"/>
                <a:sym typeface="Lustria"/>
              </a:rPr>
            </a:br>
            <a:endParaRPr lang="en-US" sz="4000" b="0" i="1" u="none" strike="noStrike" cap="none" baseline="0">
              <a:solidFill>
                <a:schemeClr val="lt1"/>
              </a:solidFill>
              <a:latin typeface="Lustria"/>
              <a:ea typeface="Lustria"/>
              <a:cs typeface="Lustria"/>
              <a:sym typeface="Lustria"/>
            </a:endParaRPr>
          </a:p>
        </p:txBody>
      </p:sp>
      <p:graphicFrame>
        <p:nvGraphicFramePr>
          <p:cNvPr id="328" name="Shape 328"/>
          <p:cNvGraphicFramePr/>
          <p:nvPr/>
        </p:nvGraphicFramePr>
        <p:xfrm>
          <a:off x="739775" y="2282166"/>
          <a:ext cx="7662850" cy="4698975"/>
        </p:xfrm>
        <a:graphic>
          <a:graphicData uri="http://schemas.openxmlformats.org/drawingml/2006/table">
            <a:tbl>
              <a:tblPr firstRow="1" bandRow="1">
                <a:noFill/>
                <a:tableStyleId>{B3BF5393-8847-4C57-B872-31E9EB996669}</a:tableStyleId>
              </a:tblPr>
              <a:tblGrid>
                <a:gridCol w="3831425"/>
                <a:gridCol w="3831425"/>
              </a:tblGrid>
              <a:tr h="1057350">
                <a:tc>
                  <a:txBody>
                    <a:bodyPr/>
                    <a:lstStyle/>
                    <a:p>
                      <a:pPr marL="0" marR="0" lvl="0" indent="0" algn="l" rtl="0">
                        <a:spcBef>
                          <a:spcPts val="0"/>
                        </a:spcBef>
                        <a:buSzPct val="25000"/>
                        <a:buNone/>
                      </a:pPr>
                      <a:r>
                        <a:rPr lang="en-US" sz="2400" u="none" strike="noStrike" cap="none" baseline="0"/>
                        <a:t>Ceeds </a:t>
                      </a:r>
                    </a:p>
                  </a:txBody>
                  <a:tcPr marL="91450" marR="91450" marT="45725" marB="45725"/>
                </a:tc>
                <a:tc>
                  <a:txBody>
                    <a:bodyPr/>
                    <a:lstStyle/>
                    <a:p>
                      <a:pPr marL="0" marR="0" lvl="0" indent="0" algn="l" rtl="0">
                        <a:spcBef>
                          <a:spcPts val="0"/>
                        </a:spcBef>
                        <a:buSzPct val="25000"/>
                        <a:buNone/>
                      </a:pPr>
                      <a:r>
                        <a:rPr lang="en-US" sz="2400" u="none" strike="noStrike" cap="none" baseline="0"/>
                        <a:t>Tools   </a:t>
                      </a:r>
                    </a:p>
                  </a:txBody>
                  <a:tcPr marL="91450" marR="91450" marT="45725" marB="45725"/>
                </a:tc>
              </a:tr>
              <a:tr h="1213875">
                <a:tc>
                  <a:txBody>
                    <a:bodyPr/>
                    <a:lstStyle/>
                    <a:p>
                      <a:pPr marL="0" marR="0" lvl="0" indent="0" algn="l" rtl="0">
                        <a:spcBef>
                          <a:spcPts val="0"/>
                        </a:spcBef>
                        <a:buSzPct val="25000"/>
                        <a:buNone/>
                      </a:pPr>
                      <a:r>
                        <a:rPr lang="en-US" sz="1800" b="1" u="none" strike="noStrike" cap="none" baseline="0"/>
                        <a:t>Critical Thinking</a:t>
                      </a:r>
                    </a:p>
                  </a:txBody>
                  <a:tcPr marL="91450" marR="91450" marT="45725" marB="45725"/>
                </a:tc>
                <a:tc>
                  <a:txBody>
                    <a:bodyPr/>
                    <a:lstStyle/>
                    <a:p>
                      <a:pPr marL="0" marR="0" lvl="0" indent="0" algn="l" rtl="0">
                        <a:spcBef>
                          <a:spcPts val="0"/>
                        </a:spcBef>
                        <a:buClr>
                          <a:schemeClr val="dk1"/>
                        </a:buClr>
                        <a:buSzPct val="100000"/>
                        <a:buFont typeface="Arial"/>
                        <a:buChar char="•"/>
                      </a:pPr>
                      <a:r>
                        <a:rPr lang="en-US" sz="1800" i="1" u="none" strike="noStrike" cap="none" baseline="0"/>
                        <a:t>Think, Pair, Listen, Share</a:t>
                      </a:r>
                    </a:p>
                    <a:p>
                      <a:pPr marL="0" marR="0" lvl="0" indent="0" algn="l" rtl="0">
                        <a:spcBef>
                          <a:spcPts val="0"/>
                        </a:spcBef>
                        <a:buClr>
                          <a:schemeClr val="dk1"/>
                        </a:buClr>
                        <a:buSzPct val="100000"/>
                        <a:buFont typeface="Arial"/>
                        <a:buChar char="•"/>
                      </a:pPr>
                      <a:r>
                        <a:rPr lang="en-US" sz="1800" i="1" u="none" strike="noStrike" cap="none" baseline="0"/>
                        <a:t>Change the Ending</a:t>
                      </a:r>
                    </a:p>
                    <a:p>
                      <a:pPr marL="0" marR="0" lvl="0" indent="0" algn="l" rtl="0">
                        <a:spcBef>
                          <a:spcPts val="0"/>
                        </a:spcBef>
                        <a:buNone/>
                      </a:pPr>
                      <a:endParaRPr sz="1800" i="1" u="none" strike="noStrike" cap="none" baseline="0"/>
                    </a:p>
                  </a:txBody>
                  <a:tcPr marL="91450" marR="91450" marT="45725" marB="45725"/>
                </a:tc>
              </a:tr>
              <a:tr h="1213875">
                <a:tc>
                  <a:txBody>
                    <a:bodyPr/>
                    <a:lstStyle/>
                    <a:p>
                      <a:pPr marL="0" marR="0" lvl="0" indent="0" algn="l" rtl="0">
                        <a:spcBef>
                          <a:spcPts val="0"/>
                        </a:spcBef>
                        <a:buSzPct val="25000"/>
                        <a:buNone/>
                      </a:pPr>
                      <a:r>
                        <a:rPr lang="en-US" sz="1800" b="1" u="none" strike="noStrike" cap="none" baseline="0"/>
                        <a:t>Creativity</a:t>
                      </a:r>
                    </a:p>
                  </a:txBody>
                  <a:tcPr marL="91450" marR="91450" marT="45725" marB="45725"/>
                </a:tc>
                <a:tc>
                  <a:txBody>
                    <a:bodyPr/>
                    <a:lstStyle/>
                    <a:p>
                      <a:pPr marL="0" marR="0" lvl="0" indent="0" algn="l" rtl="0">
                        <a:spcBef>
                          <a:spcPts val="0"/>
                        </a:spcBef>
                        <a:buClr>
                          <a:schemeClr val="dk1"/>
                        </a:buClr>
                        <a:buSzPct val="100000"/>
                        <a:buFont typeface="Arial"/>
                        <a:buChar char="•"/>
                      </a:pPr>
                      <a:r>
                        <a:rPr lang="en-US" sz="1800" i="1" u="none" strike="noStrike" cap="none" baseline="0"/>
                        <a:t>Paint and Post the Future</a:t>
                      </a:r>
                    </a:p>
                    <a:p>
                      <a:pPr marL="0" marR="0" lvl="0" indent="0" algn="l" rtl="0">
                        <a:spcBef>
                          <a:spcPts val="0"/>
                        </a:spcBef>
                        <a:buClr>
                          <a:schemeClr val="dk1"/>
                        </a:buClr>
                        <a:buSzPct val="100000"/>
                        <a:buFont typeface="Arial"/>
                        <a:buChar char="•"/>
                      </a:pPr>
                      <a:r>
                        <a:rPr lang="en-US" sz="1800" i="1" u="none" strike="noStrike" cap="none" baseline="0"/>
                        <a:t>Create Shared Values</a:t>
                      </a:r>
                    </a:p>
                  </a:txBody>
                  <a:tcPr marL="91450" marR="91450" marT="45725" marB="45725"/>
                </a:tc>
              </a:tr>
              <a:tr h="1213875">
                <a:tc>
                  <a:txBody>
                    <a:bodyPr/>
                    <a:lstStyle/>
                    <a:p>
                      <a:pPr marL="0" marR="0" lvl="0" indent="0" algn="l" rtl="0">
                        <a:spcBef>
                          <a:spcPts val="0"/>
                        </a:spcBef>
                        <a:buSzPct val="25000"/>
                        <a:buNone/>
                      </a:pPr>
                      <a:r>
                        <a:rPr lang="en-US" sz="1800" b="1" u="none" strike="noStrike" cap="none" baseline="0"/>
                        <a:t>Community</a:t>
                      </a:r>
                    </a:p>
                  </a:txBody>
                  <a:tcPr marL="91450" marR="91450" marT="45725" marB="45725"/>
                </a:tc>
                <a:tc>
                  <a:txBody>
                    <a:bodyPr/>
                    <a:lstStyle/>
                    <a:p>
                      <a:pPr marL="0" marR="0" lvl="0" indent="0" algn="l" rtl="0">
                        <a:spcBef>
                          <a:spcPts val="0"/>
                        </a:spcBef>
                        <a:buNone/>
                      </a:pPr>
                      <a:endParaRPr sz="1800" i="1" u="none" strike="noStrike" cap="none" baseline="0"/>
                    </a:p>
                    <a:p>
                      <a:pPr marL="0" marR="0" lvl="0" indent="0" algn="l" rtl="0">
                        <a:spcBef>
                          <a:spcPts val="0"/>
                        </a:spcBef>
                        <a:buClr>
                          <a:schemeClr val="dk1"/>
                        </a:buClr>
                        <a:buSzPct val="100000"/>
                        <a:buFont typeface="Arial"/>
                        <a:buChar char="•"/>
                      </a:pPr>
                      <a:r>
                        <a:rPr lang="en-US" sz="1800" i="1" u="none" strike="noStrike" cap="none" baseline="0"/>
                        <a:t>Canoe Travel</a:t>
                      </a:r>
                    </a:p>
                    <a:p>
                      <a:pPr marL="0" marR="0" lvl="0" indent="0" algn="l" rtl="0">
                        <a:spcBef>
                          <a:spcPts val="0"/>
                        </a:spcBef>
                        <a:buClr>
                          <a:schemeClr val="dk1"/>
                        </a:buClr>
                        <a:buSzPct val="100000"/>
                        <a:buFont typeface="Arial"/>
                        <a:buChar char="•"/>
                      </a:pPr>
                      <a:r>
                        <a:rPr lang="en-US" sz="1800" i="1" u="none" strike="noStrike" cap="none" baseline="0"/>
                        <a:t>Talking Sticks</a:t>
                      </a:r>
                    </a:p>
                  </a:txBody>
                  <a:tcPr marL="91450" marR="91450" marT="45725" marB="45725"/>
                </a:tc>
              </a:tr>
            </a:tbl>
          </a:graphicData>
        </a:graphic>
      </p:graphicFrame>
      <p:pic>
        <p:nvPicPr>
          <p:cNvPr id="329" name="Shape 329"/>
          <p:cNvPicPr preferRelativeResize="0"/>
          <p:nvPr/>
        </p:nvPicPr>
        <p:blipFill rotWithShape="1">
          <a:blip r:embed="rId3">
            <a:alphaModFix/>
          </a:blip>
          <a:srcRect/>
          <a:stretch/>
        </p:blipFill>
        <p:spPr>
          <a:xfrm>
            <a:off x="2448217" y="2282166"/>
            <a:ext cx="1141274" cy="1297581"/>
          </a:xfrm>
          <a:prstGeom prst="rect">
            <a:avLst/>
          </a:prstGeom>
          <a:noFill/>
          <a:ln>
            <a:noFill/>
          </a:ln>
        </p:spPr>
      </p:pic>
      <p:pic>
        <p:nvPicPr>
          <p:cNvPr id="330" name="Shape 330"/>
          <p:cNvPicPr preferRelativeResize="0"/>
          <p:nvPr/>
        </p:nvPicPr>
        <p:blipFill rotWithShape="1">
          <a:blip r:embed="rId4">
            <a:alphaModFix/>
          </a:blip>
          <a:srcRect/>
          <a:stretch/>
        </p:blipFill>
        <p:spPr>
          <a:xfrm>
            <a:off x="5819457" y="2609978"/>
            <a:ext cx="1788962" cy="72428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35"/>
        <p:cNvGrpSpPr/>
        <p:nvPr/>
      </p:nvGrpSpPr>
      <p:grpSpPr>
        <a:xfrm>
          <a:off x="0" y="0"/>
          <a:ext cx="0" cy="0"/>
          <a:chOff x="0" y="0"/>
          <a:chExt cx="0" cy="0"/>
        </a:xfrm>
      </p:grpSpPr>
      <p:sp>
        <p:nvSpPr>
          <p:cNvPr id="336" name="Shape 336"/>
          <p:cNvSpPr txBox="1">
            <a:spLocks noGrp="1"/>
          </p:cNvSpPr>
          <p:nvPr>
            <p:ph type="title"/>
          </p:nvPr>
        </p:nvSpPr>
        <p:spPr>
          <a:xfrm>
            <a:off x="457200" y="34514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600" dirty="0" smtClean="0">
                <a:solidFill>
                  <a:schemeClr val="lt1"/>
                </a:solidFill>
                <a:latin typeface="Lustria"/>
                <a:ea typeface="Lustria"/>
                <a:cs typeface="Lustria"/>
                <a:sym typeface="Lustria"/>
              </a:rPr>
              <a:t>Pull</a:t>
            </a:r>
            <a:r>
              <a:rPr lang="en-US" sz="4600" b="0" i="0" u="none" strike="noStrike" cap="none" baseline="0" dirty="0" smtClean="0">
                <a:solidFill>
                  <a:schemeClr val="lt1"/>
                </a:solidFill>
                <a:latin typeface="Lustria"/>
                <a:ea typeface="Lustria"/>
                <a:cs typeface="Lustria"/>
                <a:sym typeface="Lustria"/>
              </a:rPr>
              <a:t> </a:t>
            </a:r>
            <a:r>
              <a:rPr lang="en-US" sz="4600" b="0" i="0" u="none" strike="noStrike" cap="none" baseline="0" dirty="0">
                <a:solidFill>
                  <a:schemeClr val="lt1"/>
                </a:solidFill>
                <a:latin typeface="Lustria"/>
                <a:ea typeface="Lustria"/>
                <a:cs typeface="Lustria"/>
                <a:sym typeface="Lustria"/>
              </a:rPr>
              <a:t>the Weeds</a:t>
            </a:r>
            <a:br>
              <a:rPr lang="en-US" sz="4600" b="0" i="0" u="none" strike="noStrike" cap="none" baseline="0" dirty="0">
                <a:solidFill>
                  <a:schemeClr val="lt1"/>
                </a:solidFill>
                <a:latin typeface="Lustria"/>
                <a:ea typeface="Lustria"/>
                <a:cs typeface="Lustria"/>
                <a:sym typeface="Lustria"/>
              </a:rPr>
            </a:br>
            <a:r>
              <a:rPr lang="en-US" sz="4000" b="0" i="1" u="none" strike="noStrike" cap="none" baseline="0" dirty="0">
                <a:solidFill>
                  <a:schemeClr val="lt1"/>
                </a:solidFill>
                <a:latin typeface="Lustria"/>
                <a:ea typeface="Lustria"/>
                <a:cs typeface="Lustria"/>
                <a:sym typeface="Lustria"/>
              </a:rPr>
              <a:t>barriers to peace</a:t>
            </a:r>
          </a:p>
        </p:txBody>
      </p:sp>
      <p:graphicFrame>
        <p:nvGraphicFramePr>
          <p:cNvPr id="337" name="Shape 337"/>
          <p:cNvGraphicFramePr/>
          <p:nvPr/>
        </p:nvGraphicFramePr>
        <p:xfrm>
          <a:off x="739775" y="2392592"/>
          <a:ext cx="7662850" cy="4311459"/>
        </p:xfrm>
        <a:graphic>
          <a:graphicData uri="http://schemas.openxmlformats.org/drawingml/2006/table">
            <a:tbl>
              <a:tblPr firstRow="1" bandRow="1">
                <a:noFill/>
                <a:tableStyleId>{57C29B19-4292-4A85-9566-CDD35E2448B5}</a:tableStyleId>
              </a:tblPr>
              <a:tblGrid>
                <a:gridCol w="3831425"/>
                <a:gridCol w="3831425"/>
              </a:tblGrid>
              <a:tr h="1067475">
                <a:tc>
                  <a:txBody>
                    <a:bodyPr/>
                    <a:lstStyle/>
                    <a:p>
                      <a:pPr marL="0" marR="0" lvl="0" indent="0" algn="l" rtl="0">
                        <a:spcBef>
                          <a:spcPts val="0"/>
                        </a:spcBef>
                        <a:buSzPct val="25000"/>
                        <a:buNone/>
                      </a:pPr>
                      <a:r>
                        <a:rPr lang="en-US" sz="2400" u="none" strike="noStrike" cap="none" baseline="0"/>
                        <a:t>Ceeds </a:t>
                      </a:r>
                    </a:p>
                  </a:txBody>
                  <a:tcPr marL="91450" marR="91450" marT="45725" marB="45725"/>
                </a:tc>
                <a:tc>
                  <a:txBody>
                    <a:bodyPr/>
                    <a:lstStyle/>
                    <a:p>
                      <a:pPr marL="0" marR="0" lvl="0" indent="0" algn="l" rtl="0">
                        <a:spcBef>
                          <a:spcPts val="0"/>
                        </a:spcBef>
                        <a:buSzPct val="25000"/>
                        <a:buNone/>
                      </a:pPr>
                      <a:r>
                        <a:rPr lang="en-US" sz="2400" u="none" strike="noStrike" cap="none" baseline="0"/>
                        <a:t>Tools</a:t>
                      </a:r>
                    </a:p>
                    <a:p>
                      <a:pPr marL="0" marR="0" lvl="0" indent="0" algn="l" rtl="0">
                        <a:spcBef>
                          <a:spcPts val="0"/>
                        </a:spcBef>
                        <a:buNone/>
                      </a:pPr>
                      <a:endParaRPr sz="1800" u="none" strike="noStrike" cap="none" baseline="0"/>
                    </a:p>
                  </a:txBody>
                  <a:tcPr marL="91450" marR="91450" marT="45725" marB="45725"/>
                </a:tc>
              </a:tr>
              <a:tr h="1012850">
                <a:tc>
                  <a:txBody>
                    <a:bodyPr/>
                    <a:lstStyle/>
                    <a:p>
                      <a:pPr marL="0" marR="0" lvl="0" indent="0" algn="l" rtl="0">
                        <a:spcBef>
                          <a:spcPts val="0"/>
                        </a:spcBef>
                        <a:buSzPct val="25000"/>
                        <a:buNone/>
                      </a:pPr>
                      <a:r>
                        <a:rPr lang="en-US" sz="2000" b="1" u="none" strike="noStrike" cap="none" baseline="0"/>
                        <a:t>Critical Thinking</a:t>
                      </a:r>
                    </a:p>
                  </a:txBody>
                  <a:tcPr marL="91450" marR="91450" marT="45725" marB="45725"/>
                </a:tc>
                <a:tc>
                  <a:txBody>
                    <a:bodyPr/>
                    <a:lstStyle/>
                    <a:p>
                      <a:pPr marL="0" marR="0" lvl="0" indent="0" algn="l" rtl="0">
                        <a:spcBef>
                          <a:spcPts val="0"/>
                        </a:spcBef>
                        <a:buClr>
                          <a:schemeClr val="dk1"/>
                        </a:buClr>
                        <a:buSzPct val="100000"/>
                        <a:buFont typeface="Arial"/>
                        <a:buChar char="•"/>
                      </a:pPr>
                      <a:r>
                        <a:rPr lang="en-US" sz="1800" i="1" u="none" strike="noStrike" cap="none" baseline="0"/>
                        <a:t>Shared Story Media</a:t>
                      </a:r>
                    </a:p>
                    <a:p>
                      <a:pPr marL="0" marR="0" lvl="0" indent="0" algn="l" rtl="0">
                        <a:spcBef>
                          <a:spcPts val="0"/>
                        </a:spcBef>
                        <a:buClr>
                          <a:schemeClr val="dk1"/>
                        </a:buClr>
                        <a:buSzPct val="100000"/>
                        <a:buFont typeface="Arial"/>
                        <a:buChar char="•"/>
                      </a:pPr>
                      <a:r>
                        <a:rPr lang="en-US" sz="1800" i="1" u="none" strike="noStrike" cap="none" baseline="0"/>
                        <a:t>Systems Analysis</a:t>
                      </a:r>
                    </a:p>
                    <a:p>
                      <a:pPr marL="0" marR="0" lvl="0" indent="0" algn="l" rtl="0">
                        <a:spcBef>
                          <a:spcPts val="0"/>
                        </a:spcBef>
                        <a:buNone/>
                      </a:pPr>
                      <a:endParaRPr sz="1800" i="1" u="none" strike="noStrike" cap="none" baseline="0"/>
                    </a:p>
                  </a:txBody>
                  <a:tcPr marL="91450" marR="91450" marT="45725" marB="45725"/>
                </a:tc>
              </a:tr>
              <a:tr h="709000">
                <a:tc>
                  <a:txBody>
                    <a:bodyPr/>
                    <a:lstStyle/>
                    <a:p>
                      <a:pPr marL="0" marR="0" lvl="0" indent="0" algn="l" rtl="0">
                        <a:spcBef>
                          <a:spcPts val="0"/>
                        </a:spcBef>
                        <a:buSzPct val="25000"/>
                        <a:buNone/>
                      </a:pPr>
                      <a:r>
                        <a:rPr lang="en-US" sz="2000" b="1" u="none" strike="noStrike" cap="none" baseline="0"/>
                        <a:t>Compassion</a:t>
                      </a:r>
                    </a:p>
                  </a:txBody>
                  <a:tcPr marL="91450" marR="91450" marT="45725" marB="45725"/>
                </a:tc>
                <a:tc>
                  <a:txBody>
                    <a:bodyPr/>
                    <a:lstStyle/>
                    <a:p>
                      <a:pPr marL="0" marR="0" lvl="0" indent="0" algn="l" rtl="0">
                        <a:spcBef>
                          <a:spcPts val="0"/>
                        </a:spcBef>
                        <a:buClr>
                          <a:schemeClr val="dk1"/>
                        </a:buClr>
                        <a:buSzPct val="100000"/>
                        <a:buFont typeface="Arial"/>
                        <a:buChar char="•"/>
                      </a:pPr>
                      <a:r>
                        <a:rPr lang="en-US" sz="1800" b="0" i="1" u="none" strike="noStrike" cap="none" baseline="0"/>
                        <a:t>From the Source Storytelling</a:t>
                      </a:r>
                    </a:p>
                    <a:p>
                      <a:pPr marL="0" marR="0" lvl="0" indent="0" algn="l" rtl="0">
                        <a:spcBef>
                          <a:spcPts val="0"/>
                        </a:spcBef>
                        <a:buClr>
                          <a:schemeClr val="dk1"/>
                        </a:buClr>
                        <a:buSzPct val="100000"/>
                        <a:buFont typeface="Arial"/>
                        <a:buChar char="•"/>
                      </a:pPr>
                      <a:r>
                        <a:rPr lang="en-US" sz="1800" b="0" i="1" u="none" strike="noStrike" cap="none" baseline="0"/>
                        <a:t>Try It On</a:t>
                      </a:r>
                    </a:p>
                    <a:p>
                      <a:pPr marL="0" marR="0" lvl="0" indent="0" algn="l" rtl="0">
                        <a:spcBef>
                          <a:spcPts val="0"/>
                        </a:spcBef>
                        <a:buNone/>
                      </a:pPr>
                      <a:endParaRPr sz="1800" i="1" u="none" strike="noStrike" cap="none" baseline="0"/>
                    </a:p>
                  </a:txBody>
                  <a:tcPr marL="91450" marR="91450" marT="45725" marB="45725"/>
                </a:tc>
              </a:tr>
              <a:tr h="1316725">
                <a:tc>
                  <a:txBody>
                    <a:bodyPr/>
                    <a:lstStyle/>
                    <a:p>
                      <a:pPr marL="0" marR="0" lvl="0" indent="0" algn="l" rtl="0">
                        <a:spcBef>
                          <a:spcPts val="0"/>
                        </a:spcBef>
                        <a:buSzPct val="25000"/>
                        <a:buNone/>
                      </a:pPr>
                      <a:r>
                        <a:rPr lang="en-US" sz="2000" b="1" u="none" strike="noStrike" cap="none" baseline="0"/>
                        <a:t>Careful Listening</a:t>
                      </a:r>
                    </a:p>
                  </a:txBody>
                  <a:tcPr marL="91450" marR="91450" marT="45725" marB="45725"/>
                </a:tc>
                <a:tc>
                  <a:txBody>
                    <a:bodyPr/>
                    <a:lstStyle/>
                    <a:p>
                      <a:pPr marL="0" marR="0" lvl="0" indent="0" algn="l" rtl="0">
                        <a:spcBef>
                          <a:spcPts val="0"/>
                        </a:spcBef>
                        <a:buClr>
                          <a:schemeClr val="dk1"/>
                        </a:buClr>
                        <a:buSzPct val="100000"/>
                        <a:buFont typeface="Arial"/>
                        <a:buChar char="•"/>
                      </a:pPr>
                      <a:r>
                        <a:rPr lang="en-US" sz="1800" i="1" u="none" strike="noStrike" cap="none" baseline="0"/>
                        <a:t>Double Listening</a:t>
                      </a:r>
                    </a:p>
                    <a:p>
                      <a:pPr marL="0" marR="0" lvl="0" indent="0" algn="l" rtl="0">
                        <a:spcBef>
                          <a:spcPts val="0"/>
                        </a:spcBef>
                        <a:buClr>
                          <a:schemeClr val="dk1"/>
                        </a:buClr>
                        <a:buSzPct val="100000"/>
                        <a:buFont typeface="Arial"/>
                        <a:buChar char="•"/>
                      </a:pPr>
                      <a:r>
                        <a:rPr lang="en-US" sz="1800" i="1"/>
                        <a:t>Restorative Justice Circle</a:t>
                      </a:r>
                    </a:p>
                    <a:p>
                      <a:pPr marL="0" marR="0" lvl="0" indent="0" algn="l" rtl="0">
                        <a:spcBef>
                          <a:spcPts val="0"/>
                        </a:spcBef>
                        <a:buNone/>
                      </a:pPr>
                      <a:endParaRPr sz="1800" i="1" u="none" strike="noStrike" cap="none" baseline="0"/>
                    </a:p>
                  </a:txBody>
                  <a:tcPr marL="91450" marR="91450" marT="45725" marB="45725"/>
                </a:tc>
              </a:tr>
            </a:tbl>
          </a:graphicData>
        </a:graphic>
      </p:graphicFrame>
      <p:pic>
        <p:nvPicPr>
          <p:cNvPr id="338" name="Shape 338"/>
          <p:cNvPicPr preferRelativeResize="0"/>
          <p:nvPr/>
        </p:nvPicPr>
        <p:blipFill rotWithShape="1">
          <a:blip r:embed="rId3">
            <a:alphaModFix/>
          </a:blip>
          <a:srcRect/>
          <a:stretch/>
        </p:blipFill>
        <p:spPr>
          <a:xfrm>
            <a:off x="2135288" y="2392592"/>
            <a:ext cx="1288535" cy="1227441"/>
          </a:xfrm>
          <a:prstGeom prst="rect">
            <a:avLst/>
          </a:prstGeom>
          <a:noFill/>
          <a:ln>
            <a:noFill/>
          </a:ln>
        </p:spPr>
      </p:pic>
      <p:pic>
        <p:nvPicPr>
          <p:cNvPr id="339" name="Shape 339"/>
          <p:cNvPicPr preferRelativeResize="0"/>
          <p:nvPr/>
        </p:nvPicPr>
        <p:blipFill rotWithShape="1">
          <a:blip r:embed="rId4">
            <a:alphaModFix/>
          </a:blip>
          <a:srcRect/>
          <a:stretch/>
        </p:blipFill>
        <p:spPr>
          <a:xfrm>
            <a:off x="5982485" y="2835868"/>
            <a:ext cx="1902965" cy="64886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44"/>
        <p:cNvGrpSpPr/>
        <p:nvPr/>
      </p:nvGrpSpPr>
      <p:grpSpPr>
        <a:xfrm>
          <a:off x="0" y="0"/>
          <a:ext cx="0" cy="0"/>
          <a:chOff x="0" y="0"/>
          <a:chExt cx="0" cy="0"/>
        </a:xfrm>
      </p:grpSpPr>
      <p:sp>
        <p:nvSpPr>
          <p:cNvPr id="345" name="Shape 345"/>
          <p:cNvSpPr txBox="1">
            <a:spLocks noGrp="1"/>
          </p:cNvSpPr>
          <p:nvPr>
            <p:ph type="title"/>
          </p:nvPr>
        </p:nvSpPr>
        <p:spPr>
          <a:xfrm>
            <a:off x="457200" y="345140"/>
            <a:ext cx="7945439" cy="906369"/>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600" b="0" i="0" u="none" strike="noStrike" cap="none" baseline="0">
                <a:solidFill>
                  <a:schemeClr val="lt1"/>
                </a:solidFill>
                <a:latin typeface="Lustria"/>
                <a:ea typeface="Lustria"/>
                <a:cs typeface="Lustria"/>
                <a:sym typeface="Lustria"/>
              </a:rPr>
              <a:t>Plant the Ceeds</a:t>
            </a:r>
            <a:br>
              <a:rPr lang="en-US" sz="4600" b="0" i="0" u="none" strike="noStrike" cap="none" baseline="0">
                <a:solidFill>
                  <a:schemeClr val="lt1"/>
                </a:solidFill>
                <a:latin typeface="Lustria"/>
                <a:ea typeface="Lustria"/>
                <a:cs typeface="Lustria"/>
                <a:sym typeface="Lustria"/>
              </a:rPr>
            </a:br>
            <a:r>
              <a:rPr lang="en-US" sz="3200" b="0" i="1" u="none" strike="noStrike" cap="none" baseline="0">
                <a:solidFill>
                  <a:schemeClr val="lt1"/>
                </a:solidFill>
                <a:latin typeface="Lustria"/>
                <a:ea typeface="Lustria"/>
                <a:cs typeface="Lustria"/>
                <a:sym typeface="Lustria"/>
              </a:rPr>
              <a:t>for prevention</a:t>
            </a:r>
          </a:p>
        </p:txBody>
      </p:sp>
      <p:graphicFrame>
        <p:nvGraphicFramePr>
          <p:cNvPr id="346" name="Shape 346"/>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94380569"/>
              </p:ext>
            </p:extLst>
          </p:nvPr>
        </p:nvGraphicFramePr>
        <p:xfrm>
          <a:off x="457199" y="1488441"/>
          <a:ext cx="7945450" cy="5830807"/>
        </p:xfrm>
        <a:graphic>
          <a:graphicData uri="http://schemas.openxmlformats.org/drawingml/2006/table">
            <a:tbl>
              <a:tblPr firstRow="1" bandRow="1">
                <a:noFill/>
                <a:tableStyleId>{4339EAD1-6CB9-4522-B75C-FEE265F26EF1}</a:tableStyleId>
              </a:tblPr>
              <a:tblGrid>
                <a:gridCol w="3972725"/>
                <a:gridCol w="3972725"/>
              </a:tblGrid>
              <a:tr h="984407">
                <a:tc>
                  <a:txBody>
                    <a:bodyPr/>
                    <a:lstStyle/>
                    <a:p>
                      <a:pPr marL="0" marR="0" lvl="0" indent="0" algn="l" rtl="0">
                        <a:spcBef>
                          <a:spcPts val="0"/>
                        </a:spcBef>
                        <a:buSzPct val="25000"/>
                        <a:buNone/>
                      </a:pPr>
                      <a:r>
                        <a:rPr lang="en-US" sz="2400" u="none" strike="noStrike" cap="none" baseline="0" dirty="0" err="1"/>
                        <a:t>Ceeds</a:t>
                      </a:r>
                      <a:r>
                        <a:rPr lang="en-US" sz="2800" u="none" strike="noStrike" cap="none" baseline="0" dirty="0"/>
                        <a:t>   </a:t>
                      </a:r>
                    </a:p>
                  </a:txBody>
                  <a:tcPr marL="91450" marR="91450" marT="45725" marB="45725"/>
                </a:tc>
                <a:tc>
                  <a:txBody>
                    <a:bodyPr/>
                    <a:lstStyle/>
                    <a:p>
                      <a:pPr marL="0" marR="0" lvl="0" indent="0" algn="l" rtl="0">
                        <a:spcBef>
                          <a:spcPts val="0"/>
                        </a:spcBef>
                        <a:buSzPct val="25000"/>
                        <a:buNone/>
                      </a:pPr>
                      <a:r>
                        <a:rPr lang="en-US" sz="2400" u="none" strike="noStrike" cap="none" baseline="0"/>
                        <a:t>Tools </a:t>
                      </a:r>
                    </a:p>
                    <a:p>
                      <a:pPr marL="0" marR="0" lvl="0" indent="0" algn="l" rtl="0">
                        <a:spcBef>
                          <a:spcPts val="0"/>
                        </a:spcBef>
                        <a:buNone/>
                      </a:pPr>
                      <a:endParaRPr sz="2800" u="none" strike="noStrike" cap="none" baseline="0"/>
                    </a:p>
                  </a:txBody>
                  <a:tcPr marL="91450" marR="91450" marT="45725" marB="45725"/>
                </a:tc>
              </a:tr>
              <a:tr h="548355">
                <a:tc>
                  <a:txBody>
                    <a:bodyPr/>
                    <a:lstStyle/>
                    <a:p>
                      <a:pPr marL="0" marR="0" lvl="0" indent="0" algn="l" rtl="0">
                        <a:spcBef>
                          <a:spcPts val="0"/>
                        </a:spcBef>
                        <a:buSzPct val="25000"/>
                        <a:buNone/>
                      </a:pPr>
                      <a:r>
                        <a:rPr lang="en-US" sz="1800" b="1" u="none" strike="noStrike" cap="none" baseline="0"/>
                        <a:t>Careful Listening</a:t>
                      </a:r>
                    </a:p>
                  </a:txBody>
                  <a:tcPr marL="91450" marR="91450" marT="45725" marB="45725"/>
                </a:tc>
                <a:tc>
                  <a:txBody>
                    <a:bodyPr/>
                    <a:lstStyle/>
                    <a:p>
                      <a:pPr marL="0" marR="0" lvl="0" indent="0" algn="l" rtl="0">
                        <a:spcBef>
                          <a:spcPts val="0"/>
                        </a:spcBef>
                        <a:buClr>
                          <a:schemeClr val="dk1"/>
                        </a:buClr>
                        <a:buSzPct val="100000"/>
                        <a:buFont typeface="Arial"/>
                        <a:buChar char="•"/>
                      </a:pPr>
                      <a:r>
                        <a:rPr lang="en-US" sz="1800" i="1" u="none" strike="noStrike" cap="none" baseline="0"/>
                        <a:t>Ekphrastic Poetry (hear the message)</a:t>
                      </a:r>
                    </a:p>
                    <a:p>
                      <a:pPr marL="0" marR="0" lvl="0" indent="0" algn="l" rtl="0">
                        <a:spcBef>
                          <a:spcPts val="0"/>
                        </a:spcBef>
                        <a:buClr>
                          <a:schemeClr val="dk1"/>
                        </a:buClr>
                        <a:buSzPct val="100000"/>
                        <a:buFont typeface="Arial"/>
                        <a:buChar char="•"/>
                      </a:pPr>
                      <a:r>
                        <a:rPr lang="en-US" sz="1800" i="1" u="none" strike="noStrike" cap="none" baseline="0"/>
                        <a:t>Weekly Family Meetings</a:t>
                      </a:r>
                    </a:p>
                  </a:txBody>
                  <a:tcPr marL="91450" marR="91450" marT="45725" marB="45725"/>
                </a:tc>
              </a:tr>
              <a:tr h="548355">
                <a:tc>
                  <a:txBody>
                    <a:bodyPr/>
                    <a:lstStyle/>
                    <a:p>
                      <a:pPr marL="0" marR="0" lvl="0" indent="0" algn="l" rtl="0">
                        <a:spcBef>
                          <a:spcPts val="0"/>
                        </a:spcBef>
                        <a:buSzPct val="25000"/>
                        <a:buNone/>
                      </a:pPr>
                      <a:r>
                        <a:rPr lang="en-US" sz="1800" b="1" u="none" strike="noStrike" cap="none" baseline="0"/>
                        <a:t>Compassion</a:t>
                      </a:r>
                    </a:p>
                  </a:txBody>
                  <a:tcPr marL="91450" marR="91450" marT="45725" marB="45725"/>
                </a:tc>
                <a:tc>
                  <a:txBody>
                    <a:bodyPr/>
                    <a:lstStyle/>
                    <a:p>
                      <a:pPr marL="0" marR="0" lvl="0" indent="0" algn="l" rtl="0">
                        <a:spcBef>
                          <a:spcPts val="0"/>
                        </a:spcBef>
                        <a:buClr>
                          <a:schemeClr val="dk1"/>
                        </a:buClr>
                        <a:buSzPct val="100000"/>
                        <a:buFont typeface="Arial"/>
                        <a:buChar char="•"/>
                      </a:pPr>
                      <a:r>
                        <a:rPr lang="en-US" sz="1800" i="1" u="none" strike="noStrike" cap="none" baseline="0"/>
                        <a:t>Try It On</a:t>
                      </a:r>
                    </a:p>
                    <a:p>
                      <a:pPr marL="0" marR="0" lvl="0" indent="0" algn="l" rtl="0">
                        <a:spcBef>
                          <a:spcPts val="0"/>
                        </a:spcBef>
                        <a:buClr>
                          <a:schemeClr val="dk1"/>
                        </a:buClr>
                        <a:buSzPct val="100000"/>
                        <a:buFont typeface="Arial"/>
                        <a:buChar char="•"/>
                      </a:pPr>
                      <a:r>
                        <a:rPr lang="en-US" sz="1800" i="1" u="none" strike="noStrike" cap="none" baseline="0"/>
                        <a:t>Literature</a:t>
                      </a:r>
                    </a:p>
                  </a:txBody>
                  <a:tcPr marL="91450" marR="91450" marT="45725" marB="45725"/>
                </a:tc>
              </a:tr>
              <a:tr h="548355">
                <a:tc>
                  <a:txBody>
                    <a:bodyPr/>
                    <a:lstStyle/>
                    <a:p>
                      <a:pPr marL="0" marR="0" lvl="0" indent="0" algn="l" rtl="0">
                        <a:spcBef>
                          <a:spcPts val="0"/>
                        </a:spcBef>
                        <a:buSzPct val="25000"/>
                        <a:buNone/>
                      </a:pPr>
                      <a:r>
                        <a:rPr lang="en-US" sz="1800" b="1" u="none" strike="noStrike" cap="none" baseline="0"/>
                        <a:t>Critical Thinking</a:t>
                      </a:r>
                    </a:p>
                  </a:txBody>
                  <a:tcPr marL="91450" marR="91450" marT="45725" marB="45725"/>
                </a:tc>
                <a:tc>
                  <a:txBody>
                    <a:bodyPr/>
                    <a:lstStyle/>
                    <a:p>
                      <a:pPr marL="0" marR="0" lvl="0" indent="0" algn="l" rtl="0">
                        <a:spcBef>
                          <a:spcPts val="0"/>
                        </a:spcBef>
                        <a:buClr>
                          <a:schemeClr val="dk1"/>
                        </a:buClr>
                        <a:buSzPct val="100000"/>
                        <a:buFont typeface="Arial"/>
                        <a:buChar char="•"/>
                      </a:pPr>
                      <a:r>
                        <a:rPr lang="en-US" sz="1800" i="1" u="none" strike="noStrike" cap="none" baseline="0"/>
                        <a:t>Facing History in Ourselves</a:t>
                      </a:r>
                    </a:p>
                    <a:p>
                      <a:pPr marL="0" marR="0" lvl="0" indent="0" algn="l" rtl="0">
                        <a:spcBef>
                          <a:spcPts val="0"/>
                        </a:spcBef>
                        <a:buClr>
                          <a:schemeClr val="dk1"/>
                        </a:buClr>
                        <a:buSzPct val="100000"/>
                        <a:buFont typeface="Arial"/>
                        <a:buChar char="•"/>
                      </a:pPr>
                      <a:r>
                        <a:rPr lang="en-US" sz="1800" i="1" u="none" strike="noStrike" cap="none" baseline="0"/>
                        <a:t>Doubting and Believing</a:t>
                      </a:r>
                    </a:p>
                  </a:txBody>
                  <a:tcPr marL="91450" marR="91450" marT="45725" marB="45725"/>
                </a:tc>
              </a:tr>
              <a:tr h="548355">
                <a:tc>
                  <a:txBody>
                    <a:bodyPr/>
                    <a:lstStyle/>
                    <a:p>
                      <a:pPr marL="0" marR="0" lvl="0" indent="0" algn="l" rtl="0">
                        <a:spcBef>
                          <a:spcPts val="0"/>
                        </a:spcBef>
                        <a:buSzPct val="25000"/>
                        <a:buNone/>
                      </a:pPr>
                      <a:r>
                        <a:rPr lang="en-US" sz="1800" b="1" u="none" strike="noStrike" cap="none" baseline="0"/>
                        <a:t>Complex Problem-Solving</a:t>
                      </a:r>
                    </a:p>
                  </a:txBody>
                  <a:tcPr marL="91450" marR="91450" marT="45725" marB="45725"/>
                </a:tc>
                <a:tc>
                  <a:txBody>
                    <a:bodyPr/>
                    <a:lstStyle/>
                    <a:p>
                      <a:pPr marL="0" marR="0" lvl="0" indent="0" algn="l" rtl="0">
                        <a:spcBef>
                          <a:spcPts val="0"/>
                        </a:spcBef>
                        <a:buClr>
                          <a:schemeClr val="dk1"/>
                        </a:buClr>
                        <a:buSzPct val="100000"/>
                        <a:buFont typeface="Arial"/>
                        <a:buChar char="•"/>
                      </a:pPr>
                      <a:r>
                        <a:rPr lang="en-US" sz="1800" i="1" u="none" strike="noStrike" cap="none" baseline="0"/>
                        <a:t>Consensus Building</a:t>
                      </a:r>
                    </a:p>
                    <a:p>
                      <a:pPr marL="0" marR="0" lvl="0" indent="0" algn="l" rtl="0">
                        <a:spcBef>
                          <a:spcPts val="0"/>
                        </a:spcBef>
                        <a:buClr>
                          <a:schemeClr val="dk1"/>
                        </a:buClr>
                        <a:buSzPct val="100000"/>
                        <a:buFont typeface="Arial"/>
                        <a:buChar char="•"/>
                      </a:pPr>
                      <a:r>
                        <a:rPr lang="en-US" sz="1800" i="1" u="none" strike="noStrike" cap="none" baseline="0"/>
                        <a:t>Rewind Game</a:t>
                      </a:r>
                    </a:p>
                  </a:txBody>
                  <a:tcPr marL="91450" marR="91450" marT="45725" marB="45725"/>
                </a:tc>
              </a:tr>
              <a:tr h="313349">
                <a:tc>
                  <a:txBody>
                    <a:bodyPr/>
                    <a:lstStyle/>
                    <a:p>
                      <a:pPr marL="0" marR="0" lvl="0" indent="0" algn="l" rtl="0">
                        <a:spcBef>
                          <a:spcPts val="0"/>
                        </a:spcBef>
                        <a:buSzPct val="25000"/>
                        <a:buNone/>
                      </a:pPr>
                      <a:r>
                        <a:rPr lang="en-US" sz="1800" b="1" u="none" strike="noStrike" cap="none" baseline="0"/>
                        <a:t>Creativity</a:t>
                      </a:r>
                    </a:p>
                  </a:txBody>
                  <a:tcPr marL="91450" marR="91450" marT="45725" marB="45725"/>
                </a:tc>
                <a:tc>
                  <a:txBody>
                    <a:bodyPr/>
                    <a:lstStyle/>
                    <a:p>
                      <a:pPr marL="0" marR="0" lvl="0" indent="0" algn="l" rtl="0">
                        <a:spcBef>
                          <a:spcPts val="0"/>
                        </a:spcBef>
                        <a:buClr>
                          <a:schemeClr val="dk1"/>
                        </a:buClr>
                        <a:buSzPct val="100000"/>
                        <a:buFont typeface="Arial"/>
                        <a:buChar char="•"/>
                      </a:pPr>
                      <a:r>
                        <a:rPr lang="en-US" sz="1800" i="1" u="none" strike="noStrike" cap="none" baseline="0"/>
                        <a:t>Media comparisons</a:t>
                      </a:r>
                    </a:p>
                  </a:txBody>
                  <a:tcPr marL="91450" marR="91450" marT="45725" marB="45725"/>
                </a:tc>
              </a:tr>
              <a:tr h="548355">
                <a:tc>
                  <a:txBody>
                    <a:bodyPr/>
                    <a:lstStyle/>
                    <a:p>
                      <a:pPr marL="0" marR="0" lvl="0" indent="0" algn="l" rtl="0">
                        <a:spcBef>
                          <a:spcPts val="0"/>
                        </a:spcBef>
                        <a:buSzPct val="25000"/>
                        <a:buNone/>
                      </a:pPr>
                      <a:r>
                        <a:rPr lang="en-US" sz="1800" b="1" u="none" strike="noStrike" cap="none" baseline="0"/>
                        <a:t>Collaboration</a:t>
                      </a:r>
                    </a:p>
                  </a:txBody>
                  <a:tcPr marL="91450" marR="91450" marT="45725" marB="45725"/>
                </a:tc>
                <a:tc>
                  <a:txBody>
                    <a:bodyPr/>
                    <a:lstStyle/>
                    <a:p>
                      <a:pPr marL="0" marR="0" lvl="0" indent="0" algn="l" rtl="0">
                        <a:spcBef>
                          <a:spcPts val="0"/>
                        </a:spcBef>
                        <a:buClr>
                          <a:schemeClr val="dk1"/>
                        </a:buClr>
                        <a:buSzPct val="100000"/>
                        <a:buFont typeface="Arial"/>
                        <a:buChar char="•"/>
                      </a:pPr>
                      <a:r>
                        <a:rPr lang="en-US" sz="1800" i="1" u="none" strike="noStrike" cap="none" baseline="0"/>
                        <a:t>Shared Decision-making Pacts</a:t>
                      </a:r>
                    </a:p>
                    <a:p>
                      <a:pPr marL="0" marR="0" lvl="0" indent="0" algn="l" rtl="0">
                        <a:spcBef>
                          <a:spcPts val="0"/>
                        </a:spcBef>
                        <a:buClr>
                          <a:schemeClr val="dk1"/>
                        </a:buClr>
                        <a:buSzPct val="100000"/>
                        <a:buFont typeface="Arial"/>
                        <a:buChar char="•"/>
                      </a:pPr>
                      <a:r>
                        <a:rPr lang="en-US" sz="1800" i="1" u="none" strike="noStrike" cap="none" baseline="0"/>
                        <a:t>Shared Values</a:t>
                      </a:r>
                      <a:r>
                        <a:rPr lang="en-US" sz="1800" i="1"/>
                        <a:t>/</a:t>
                      </a:r>
                      <a:r>
                        <a:rPr lang="en-US" sz="1800" i="1" u="none" strike="noStrike" cap="none" baseline="0"/>
                        <a:t>Commitments</a:t>
                      </a:r>
                    </a:p>
                  </a:txBody>
                  <a:tcPr marL="91450" marR="91450" marT="45725" marB="45725"/>
                </a:tc>
              </a:tr>
              <a:tr h="548355">
                <a:tc>
                  <a:txBody>
                    <a:bodyPr/>
                    <a:lstStyle/>
                    <a:p>
                      <a:pPr marL="0" marR="0" lvl="0" indent="0" algn="l" rtl="0">
                        <a:spcBef>
                          <a:spcPts val="0"/>
                        </a:spcBef>
                        <a:buSzPct val="25000"/>
                        <a:buNone/>
                      </a:pPr>
                      <a:r>
                        <a:rPr lang="en-US" sz="1800" b="1" u="none" strike="noStrike" cap="none" baseline="0"/>
                        <a:t>Courage</a:t>
                      </a:r>
                    </a:p>
                  </a:txBody>
                  <a:tcPr marL="91450" marR="91450" marT="45725" marB="45725"/>
                </a:tc>
                <a:tc>
                  <a:txBody>
                    <a:bodyPr/>
                    <a:lstStyle/>
                    <a:p>
                      <a:pPr marL="0" marR="0" lvl="0" indent="0" algn="l" rtl="0">
                        <a:spcBef>
                          <a:spcPts val="0"/>
                        </a:spcBef>
                        <a:buClr>
                          <a:schemeClr val="dk1"/>
                        </a:buClr>
                        <a:buSzPct val="100000"/>
                        <a:buFont typeface="Arial"/>
                        <a:buChar char="•"/>
                      </a:pPr>
                      <a:r>
                        <a:rPr lang="en-US" sz="1800" i="1" u="none" strike="noStrike" cap="none" baseline="0"/>
                        <a:t>Role Play</a:t>
                      </a:r>
                    </a:p>
                    <a:p>
                      <a:pPr marL="0" marR="0" lvl="0" indent="0" algn="l" rtl="0">
                        <a:spcBef>
                          <a:spcPts val="0"/>
                        </a:spcBef>
                        <a:buClr>
                          <a:schemeClr val="dk1"/>
                        </a:buClr>
                        <a:buSzPct val="100000"/>
                        <a:buFont typeface="Arial"/>
                        <a:buChar char="•"/>
                      </a:pPr>
                      <a:r>
                        <a:rPr lang="en-US" sz="1800" i="1" u="none" strike="noStrike" cap="none" baseline="0"/>
                        <a:t>My Kuleana</a:t>
                      </a:r>
                    </a:p>
                  </a:txBody>
                  <a:tcPr marL="91450" marR="91450" marT="45725" marB="45725"/>
                </a:tc>
              </a:tr>
              <a:tr h="548355">
                <a:tc>
                  <a:txBody>
                    <a:bodyPr/>
                    <a:lstStyle/>
                    <a:p>
                      <a:pPr marL="0" marR="0" lvl="0" indent="0" algn="l" rtl="0">
                        <a:spcBef>
                          <a:spcPts val="0"/>
                        </a:spcBef>
                        <a:buSzPct val="25000"/>
                        <a:buNone/>
                      </a:pPr>
                      <a:r>
                        <a:rPr lang="en-US" sz="1800" b="1" u="none" strike="noStrike" cap="none" baseline="0"/>
                        <a:t>Community</a:t>
                      </a:r>
                    </a:p>
                  </a:txBody>
                  <a:tcPr marL="91450" marR="91450" marT="45725" marB="45725"/>
                </a:tc>
                <a:tc>
                  <a:txBody>
                    <a:bodyPr/>
                    <a:lstStyle/>
                    <a:p>
                      <a:pPr marL="0" marR="0" lvl="0" indent="0" algn="l" rtl="0">
                        <a:spcBef>
                          <a:spcPts val="0"/>
                        </a:spcBef>
                        <a:buClr>
                          <a:schemeClr val="dk1"/>
                        </a:buClr>
                        <a:buSzPct val="100000"/>
                        <a:buFont typeface="Arial"/>
                        <a:buChar char="•"/>
                      </a:pPr>
                      <a:r>
                        <a:rPr lang="en-US" sz="1800" i="1" u="none" strike="noStrike" cap="none" baseline="0" dirty="0"/>
                        <a:t>Cast the Net </a:t>
                      </a:r>
                    </a:p>
                    <a:p>
                      <a:pPr marL="0" marR="0" lvl="0" indent="0" algn="l" rtl="0">
                        <a:spcBef>
                          <a:spcPts val="0"/>
                        </a:spcBef>
                        <a:buClr>
                          <a:schemeClr val="dk1"/>
                        </a:buClr>
                        <a:buSzPct val="100000"/>
                        <a:buFont typeface="Arial"/>
                        <a:buChar char="•"/>
                      </a:pPr>
                      <a:r>
                        <a:rPr lang="en-US" sz="1800" i="1" u="none" strike="noStrike" cap="none" baseline="0" dirty="0" err="1"/>
                        <a:t>Pohaku</a:t>
                      </a:r>
                      <a:r>
                        <a:rPr lang="en-US" sz="1800" i="1" u="none" strike="noStrike" cap="none" baseline="0" dirty="0"/>
                        <a:t> Bowls</a:t>
                      </a:r>
                    </a:p>
                  </a:txBody>
                  <a:tcPr marL="91450" marR="91450" marT="45725" marB="45725"/>
                </a:tc>
              </a:tr>
            </a:tbl>
          </a:graphicData>
        </a:graphic>
      </p:graphicFrame>
      <p:pic>
        <p:nvPicPr>
          <p:cNvPr id="347" name="Shape 347"/>
          <p:cNvPicPr preferRelativeResize="0"/>
          <p:nvPr/>
        </p:nvPicPr>
        <p:blipFill rotWithShape="1">
          <a:blip r:embed="rId3">
            <a:alphaModFix/>
          </a:blip>
          <a:srcRect/>
          <a:stretch/>
        </p:blipFill>
        <p:spPr>
          <a:xfrm>
            <a:off x="2135288" y="1488441"/>
            <a:ext cx="1101274" cy="1049059"/>
          </a:xfrm>
          <a:prstGeom prst="rect">
            <a:avLst/>
          </a:prstGeom>
          <a:noFill/>
          <a:ln>
            <a:noFill/>
          </a:ln>
        </p:spPr>
      </p:pic>
      <p:pic>
        <p:nvPicPr>
          <p:cNvPr id="348" name="Shape 348"/>
          <p:cNvPicPr preferRelativeResize="0"/>
          <p:nvPr/>
        </p:nvPicPr>
        <p:blipFill rotWithShape="1">
          <a:blip r:embed="rId4">
            <a:alphaModFix/>
          </a:blip>
          <a:srcRect/>
          <a:stretch/>
        </p:blipFill>
        <p:spPr>
          <a:xfrm>
            <a:off x="6282755" y="1812875"/>
            <a:ext cx="1602696" cy="64886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53"/>
        <p:cNvGrpSpPr/>
        <p:nvPr/>
      </p:nvGrpSpPr>
      <p:grpSpPr>
        <a:xfrm>
          <a:off x="0" y="0"/>
          <a:ext cx="0" cy="0"/>
          <a:chOff x="0" y="0"/>
          <a:chExt cx="0" cy="0"/>
        </a:xfrm>
      </p:grpSpPr>
      <p:sp>
        <p:nvSpPr>
          <p:cNvPr id="354" name="Shape 354"/>
          <p:cNvSpPr txBox="1">
            <a:spLocks noGrp="1"/>
          </p:cNvSpPr>
          <p:nvPr>
            <p:ph type="title"/>
          </p:nvPr>
        </p:nvSpPr>
        <p:spPr>
          <a:xfrm>
            <a:off x="457200" y="34514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3600" b="0" i="0" u="none" strike="noStrike" cap="none" baseline="0">
                <a:solidFill>
                  <a:schemeClr val="lt1"/>
                </a:solidFill>
                <a:latin typeface="Lustria"/>
                <a:ea typeface="Lustria"/>
                <a:cs typeface="Lustria"/>
                <a:sym typeface="Lustria"/>
              </a:rPr>
              <a:t>Plant the Ceeds</a:t>
            </a:r>
            <a:r>
              <a:rPr lang="en-US" sz="4600" b="0" i="0" u="none" strike="noStrike" cap="none" baseline="0">
                <a:solidFill>
                  <a:schemeClr val="lt1"/>
                </a:solidFill>
                <a:latin typeface="Lustria"/>
                <a:ea typeface="Lustria"/>
                <a:cs typeface="Lustria"/>
                <a:sym typeface="Lustria"/>
              </a:rPr>
              <a:t/>
            </a:r>
            <a:br>
              <a:rPr lang="en-US" sz="4600" b="0" i="0" u="none" strike="noStrike" cap="none" baseline="0">
                <a:solidFill>
                  <a:schemeClr val="lt1"/>
                </a:solidFill>
                <a:latin typeface="Lustria"/>
                <a:ea typeface="Lustria"/>
                <a:cs typeface="Lustria"/>
                <a:sym typeface="Lustria"/>
              </a:rPr>
            </a:br>
            <a:r>
              <a:rPr lang="en-US" sz="2800" b="0" i="1" u="none" strike="noStrike" cap="none" baseline="0">
                <a:solidFill>
                  <a:schemeClr val="lt1"/>
                </a:solidFill>
                <a:latin typeface="Lustria"/>
                <a:ea typeface="Lustria"/>
                <a:cs typeface="Lustria"/>
                <a:sym typeface="Lustria"/>
              </a:rPr>
              <a:t>for intervention</a:t>
            </a:r>
          </a:p>
        </p:txBody>
      </p:sp>
      <p:graphicFrame>
        <p:nvGraphicFramePr>
          <p:cNvPr id="355" name="Shape 355"/>
          <p:cNvGraphicFramePr/>
          <p:nvPr/>
        </p:nvGraphicFramePr>
        <p:xfrm>
          <a:off x="739775" y="1623083"/>
          <a:ext cx="7662850" cy="5069179"/>
        </p:xfrm>
        <a:graphic>
          <a:graphicData uri="http://schemas.openxmlformats.org/drawingml/2006/table">
            <a:tbl>
              <a:tblPr firstRow="1" bandRow="1">
                <a:noFill/>
                <a:tableStyleId>{E1D857D3-65CC-4C28-B9AC-617DBD4E375E}</a:tableStyleId>
              </a:tblPr>
              <a:tblGrid>
                <a:gridCol w="3831425"/>
                <a:gridCol w="3831425"/>
              </a:tblGrid>
              <a:tr h="751100">
                <a:tc>
                  <a:txBody>
                    <a:bodyPr/>
                    <a:lstStyle/>
                    <a:p>
                      <a:pPr marL="0" marR="0" lvl="0" indent="0" algn="l" rtl="0">
                        <a:spcBef>
                          <a:spcPts val="0"/>
                        </a:spcBef>
                        <a:buSzPct val="25000"/>
                        <a:buNone/>
                      </a:pPr>
                      <a:r>
                        <a:rPr lang="en-US" sz="2400" u="none" strike="noStrike" cap="none" baseline="0"/>
                        <a:t>Ceeds  </a:t>
                      </a:r>
                    </a:p>
                  </a:txBody>
                  <a:tcPr marL="91450" marR="91450" marT="45725" marB="45725"/>
                </a:tc>
                <a:tc>
                  <a:txBody>
                    <a:bodyPr/>
                    <a:lstStyle/>
                    <a:p>
                      <a:pPr marL="0" marR="0" lvl="0" indent="0" algn="l" rtl="0">
                        <a:spcBef>
                          <a:spcPts val="0"/>
                        </a:spcBef>
                        <a:buSzPct val="25000"/>
                        <a:buNone/>
                      </a:pPr>
                      <a:r>
                        <a:rPr lang="en-US" sz="2400" u="none" strike="noStrike" cap="none" baseline="0"/>
                        <a:t>Tools  </a:t>
                      </a:r>
                    </a:p>
                  </a:txBody>
                  <a:tcPr marL="91450" marR="91450" marT="45725" marB="45725"/>
                </a:tc>
              </a:tr>
              <a:tr h="370850">
                <a:tc>
                  <a:txBody>
                    <a:bodyPr/>
                    <a:lstStyle/>
                    <a:p>
                      <a:pPr marL="0" marR="0" lvl="0" indent="0" algn="l" rtl="0">
                        <a:spcBef>
                          <a:spcPts val="0"/>
                        </a:spcBef>
                        <a:buSzPct val="25000"/>
                        <a:buNone/>
                      </a:pPr>
                      <a:r>
                        <a:rPr lang="en-US" sz="1800" b="1" u="none" strike="noStrike" cap="none" baseline="0"/>
                        <a:t>Careful Listening</a:t>
                      </a:r>
                    </a:p>
                  </a:txBody>
                  <a:tcPr marL="91450" marR="91450" marT="45725" marB="45725"/>
                </a:tc>
                <a:tc>
                  <a:txBody>
                    <a:bodyPr/>
                    <a:lstStyle/>
                    <a:p>
                      <a:pPr marL="0" marR="0" lvl="0" indent="0" algn="l" rtl="0">
                        <a:spcBef>
                          <a:spcPts val="0"/>
                        </a:spcBef>
                        <a:buClr>
                          <a:schemeClr val="dk1"/>
                        </a:buClr>
                        <a:buSzPct val="100000"/>
                        <a:buFont typeface="Arial"/>
                        <a:buChar char="•"/>
                      </a:pPr>
                      <a:r>
                        <a:rPr lang="en-US" sz="1800" i="1" u="none" strike="noStrike" cap="none" baseline="0"/>
                        <a:t>Talking Stick</a:t>
                      </a:r>
                    </a:p>
                    <a:p>
                      <a:pPr marL="0" marR="0" lvl="0" indent="0" algn="l" rtl="0">
                        <a:spcBef>
                          <a:spcPts val="0"/>
                        </a:spcBef>
                        <a:buClr>
                          <a:schemeClr val="dk1"/>
                        </a:buClr>
                        <a:buSzPct val="100000"/>
                        <a:buFont typeface="Arial"/>
                        <a:buChar char="•"/>
                      </a:pPr>
                      <a:r>
                        <a:rPr lang="en-US" sz="1800" i="1" u="none" strike="noStrike" cap="none" baseline="0"/>
                        <a:t>Weather Ball</a:t>
                      </a:r>
                    </a:p>
                  </a:txBody>
                  <a:tcPr marL="91450" marR="91450" marT="45725" marB="45725"/>
                </a:tc>
              </a:tr>
              <a:tr h="370850">
                <a:tc>
                  <a:txBody>
                    <a:bodyPr/>
                    <a:lstStyle/>
                    <a:p>
                      <a:pPr marL="0" marR="0" lvl="0" indent="0" algn="l" rtl="0">
                        <a:spcBef>
                          <a:spcPts val="0"/>
                        </a:spcBef>
                        <a:buSzPct val="25000"/>
                        <a:buNone/>
                      </a:pPr>
                      <a:r>
                        <a:rPr lang="en-US" sz="1800" b="1" u="none" strike="noStrike" cap="none" baseline="0"/>
                        <a:t>Compassion</a:t>
                      </a:r>
                    </a:p>
                  </a:txBody>
                  <a:tcPr marL="91450" marR="91450" marT="45725" marB="45725"/>
                </a:tc>
                <a:tc>
                  <a:txBody>
                    <a:bodyPr/>
                    <a:lstStyle/>
                    <a:p>
                      <a:pPr marL="0" marR="0" lvl="0" indent="0" algn="l" rtl="0">
                        <a:spcBef>
                          <a:spcPts val="0"/>
                        </a:spcBef>
                        <a:buClr>
                          <a:schemeClr val="dk1"/>
                        </a:buClr>
                        <a:buSzPct val="100000"/>
                        <a:buFont typeface="Arial"/>
                        <a:buChar char="•"/>
                      </a:pPr>
                      <a:r>
                        <a:rPr lang="en-US" sz="1800" i="1" u="none" strike="noStrike" cap="none" baseline="0"/>
                        <a:t>Switch Seats</a:t>
                      </a:r>
                    </a:p>
                  </a:txBody>
                  <a:tcPr marL="91450" marR="91450" marT="45725" marB="45725"/>
                </a:tc>
              </a:tr>
              <a:tr h="370850">
                <a:tc>
                  <a:txBody>
                    <a:bodyPr/>
                    <a:lstStyle/>
                    <a:p>
                      <a:pPr marL="0" marR="0" lvl="0" indent="0" algn="l" rtl="0">
                        <a:spcBef>
                          <a:spcPts val="0"/>
                        </a:spcBef>
                        <a:buSzPct val="25000"/>
                        <a:buNone/>
                      </a:pPr>
                      <a:r>
                        <a:rPr lang="en-US" sz="1800" b="1" u="none" strike="noStrike" cap="none" baseline="0"/>
                        <a:t>Critical Thinking</a:t>
                      </a:r>
                    </a:p>
                  </a:txBody>
                  <a:tcPr marL="91450" marR="91450" marT="45725" marB="45725"/>
                </a:tc>
                <a:tc>
                  <a:txBody>
                    <a:bodyPr/>
                    <a:lstStyle/>
                    <a:p>
                      <a:pPr marL="0" marR="0" lvl="0" indent="0" algn="l" rtl="0">
                        <a:spcBef>
                          <a:spcPts val="0"/>
                        </a:spcBef>
                        <a:buClr>
                          <a:schemeClr val="dk1"/>
                        </a:buClr>
                        <a:buSzPct val="100000"/>
                        <a:buFont typeface="Arial"/>
                        <a:buChar char="•"/>
                      </a:pPr>
                      <a:r>
                        <a:rPr lang="en-US" sz="1800" i="1" u="none" strike="noStrike" cap="none" baseline="0"/>
                        <a:t>Reflect and Reenter</a:t>
                      </a:r>
                    </a:p>
                    <a:p>
                      <a:pPr marL="0" marR="0" lvl="0" indent="0" algn="l" rtl="0">
                        <a:spcBef>
                          <a:spcPts val="0"/>
                        </a:spcBef>
                        <a:buClr>
                          <a:schemeClr val="dk1"/>
                        </a:buClr>
                        <a:buSzPct val="100000"/>
                        <a:buFont typeface="Arial"/>
                        <a:buChar char="•"/>
                      </a:pPr>
                      <a:r>
                        <a:rPr lang="en-US" sz="1800" i="1" u="none" strike="noStrike" cap="none" baseline="0"/>
                        <a:t>Paths to Resolution</a:t>
                      </a:r>
                    </a:p>
                  </a:txBody>
                  <a:tcPr marL="91450" marR="91450" marT="45725" marB="45725"/>
                </a:tc>
              </a:tr>
              <a:tr h="370850">
                <a:tc>
                  <a:txBody>
                    <a:bodyPr/>
                    <a:lstStyle/>
                    <a:p>
                      <a:pPr marL="0" marR="0" lvl="0" indent="0" algn="l" rtl="0">
                        <a:spcBef>
                          <a:spcPts val="0"/>
                        </a:spcBef>
                        <a:buSzPct val="25000"/>
                        <a:buNone/>
                      </a:pPr>
                      <a:r>
                        <a:rPr lang="en-US" sz="1800" b="1" u="none" strike="noStrike" cap="none" baseline="0"/>
                        <a:t>Complex Problem-solving</a:t>
                      </a:r>
                    </a:p>
                  </a:txBody>
                  <a:tcPr marL="91450" marR="91450" marT="45725" marB="45725"/>
                </a:tc>
                <a:tc>
                  <a:txBody>
                    <a:bodyPr/>
                    <a:lstStyle/>
                    <a:p>
                      <a:pPr marL="0" marR="0" lvl="0" indent="0" algn="l" rtl="0">
                        <a:spcBef>
                          <a:spcPts val="0"/>
                        </a:spcBef>
                        <a:buClr>
                          <a:schemeClr val="dk1"/>
                        </a:buClr>
                        <a:buSzPct val="100000"/>
                        <a:buFont typeface="Arial"/>
                        <a:buChar char="•"/>
                      </a:pPr>
                      <a:r>
                        <a:rPr lang="en-US" sz="1800" i="1" u="none" strike="noStrike" cap="none" baseline="0"/>
                        <a:t>Shuttle Diplomacy</a:t>
                      </a:r>
                    </a:p>
                    <a:p>
                      <a:pPr marL="0" marR="0" lvl="0" indent="0" algn="l" rtl="0">
                        <a:spcBef>
                          <a:spcPts val="0"/>
                        </a:spcBef>
                        <a:buClr>
                          <a:schemeClr val="dk1"/>
                        </a:buClr>
                        <a:buSzPct val="100000"/>
                        <a:buFont typeface="Arial"/>
                        <a:buChar char="•"/>
                      </a:pPr>
                      <a:r>
                        <a:rPr lang="en-US" sz="1800" i="1" u="none" strike="noStrike" cap="none" baseline="0"/>
                        <a:t>Peace Rose</a:t>
                      </a:r>
                    </a:p>
                    <a:p>
                      <a:pPr marL="0" marR="0" lvl="0" indent="0" algn="l" rtl="0">
                        <a:spcBef>
                          <a:spcPts val="0"/>
                        </a:spcBef>
                        <a:buClr>
                          <a:schemeClr val="dk1"/>
                        </a:buClr>
                        <a:buSzPct val="100000"/>
                        <a:buFont typeface="Arial"/>
                        <a:buChar char="•"/>
                      </a:pPr>
                      <a:r>
                        <a:rPr lang="en-US" sz="1800" i="1" u="none" strike="noStrike" cap="none" baseline="0"/>
                        <a:t>Mediation/Facilitation processes</a:t>
                      </a:r>
                    </a:p>
                  </a:txBody>
                  <a:tcPr marL="91450" marR="91450" marT="45725" marB="45725"/>
                </a:tc>
              </a:tr>
              <a:tr h="370850">
                <a:tc>
                  <a:txBody>
                    <a:bodyPr/>
                    <a:lstStyle/>
                    <a:p>
                      <a:pPr marL="0" marR="0" lvl="0" indent="0" algn="l" rtl="0">
                        <a:spcBef>
                          <a:spcPts val="0"/>
                        </a:spcBef>
                        <a:buSzPct val="25000"/>
                        <a:buNone/>
                      </a:pPr>
                      <a:r>
                        <a:rPr lang="en-US" sz="1800" b="1" u="none" strike="noStrike" cap="none" baseline="0"/>
                        <a:t>Creativity</a:t>
                      </a:r>
                    </a:p>
                  </a:txBody>
                  <a:tcPr marL="91450" marR="91450" marT="45725" marB="45725"/>
                </a:tc>
                <a:tc>
                  <a:txBody>
                    <a:bodyPr/>
                    <a:lstStyle/>
                    <a:p>
                      <a:pPr marL="0" marR="0" lvl="0" indent="0" algn="l" rtl="0">
                        <a:spcBef>
                          <a:spcPts val="0"/>
                        </a:spcBef>
                        <a:buClr>
                          <a:schemeClr val="dk1"/>
                        </a:buClr>
                        <a:buSzPct val="100000"/>
                        <a:buFont typeface="Arial"/>
                        <a:buChar char="•"/>
                      </a:pPr>
                      <a:r>
                        <a:rPr lang="en-US" sz="1800" i="1" u="none" strike="noStrike" cap="none" baseline="0"/>
                        <a:t>Engage Nature</a:t>
                      </a:r>
                    </a:p>
                    <a:p>
                      <a:pPr marL="0" marR="0" lvl="0" indent="0" algn="l" rtl="0">
                        <a:spcBef>
                          <a:spcPts val="0"/>
                        </a:spcBef>
                        <a:buClr>
                          <a:schemeClr val="dk1"/>
                        </a:buClr>
                        <a:buSzPct val="100000"/>
                        <a:buFont typeface="Arial"/>
                        <a:buChar char="•"/>
                      </a:pPr>
                      <a:r>
                        <a:rPr lang="en-US" sz="1800" i="1" u="none" strike="noStrike" cap="none" baseline="0"/>
                        <a:t>Movement Healing</a:t>
                      </a:r>
                    </a:p>
                  </a:txBody>
                  <a:tcPr marL="91450" marR="91450" marT="45725" marB="45725"/>
                </a:tc>
              </a:tr>
              <a:tr h="370850">
                <a:tc>
                  <a:txBody>
                    <a:bodyPr/>
                    <a:lstStyle/>
                    <a:p>
                      <a:pPr marL="0" marR="0" lvl="0" indent="0" algn="l" rtl="0">
                        <a:spcBef>
                          <a:spcPts val="0"/>
                        </a:spcBef>
                        <a:buSzPct val="25000"/>
                        <a:buNone/>
                      </a:pPr>
                      <a:r>
                        <a:rPr lang="en-US" sz="1800" b="1" u="none" strike="noStrike" cap="none" baseline="0"/>
                        <a:t>Collaboration</a:t>
                      </a:r>
                    </a:p>
                  </a:txBody>
                  <a:tcPr marL="91450" marR="91450" marT="45725" marB="45725"/>
                </a:tc>
                <a:tc>
                  <a:txBody>
                    <a:bodyPr/>
                    <a:lstStyle/>
                    <a:p>
                      <a:pPr marL="0" marR="0" lvl="0" indent="0" algn="l" rtl="0">
                        <a:spcBef>
                          <a:spcPts val="0"/>
                        </a:spcBef>
                        <a:buClr>
                          <a:schemeClr val="dk1"/>
                        </a:buClr>
                        <a:buSzPct val="100000"/>
                        <a:buFont typeface="Arial"/>
                        <a:buChar char="•"/>
                      </a:pPr>
                      <a:r>
                        <a:rPr lang="en-US" sz="1800" i="1" u="none" strike="noStrike" cap="none" baseline="0"/>
                        <a:t>Ho‘oponopono</a:t>
                      </a:r>
                    </a:p>
                  </a:txBody>
                  <a:tcPr marL="91450" marR="91450" marT="45725" marB="45725"/>
                </a:tc>
              </a:tr>
              <a:tr h="370850">
                <a:tc>
                  <a:txBody>
                    <a:bodyPr/>
                    <a:lstStyle/>
                    <a:p>
                      <a:pPr marL="0" marR="0" lvl="0" indent="0" algn="l" rtl="0">
                        <a:spcBef>
                          <a:spcPts val="0"/>
                        </a:spcBef>
                        <a:buSzPct val="25000"/>
                        <a:buNone/>
                      </a:pPr>
                      <a:r>
                        <a:rPr lang="en-US" sz="1800" b="1" u="none" strike="noStrike" cap="none" baseline="0"/>
                        <a:t>Courage</a:t>
                      </a:r>
                    </a:p>
                  </a:txBody>
                  <a:tcPr marL="91450" marR="91450" marT="45725" marB="45725"/>
                </a:tc>
                <a:tc>
                  <a:txBody>
                    <a:bodyPr/>
                    <a:lstStyle/>
                    <a:p>
                      <a:pPr marL="0" marR="0" lvl="0" indent="0" algn="l" rtl="0">
                        <a:spcBef>
                          <a:spcPts val="0"/>
                        </a:spcBef>
                        <a:buClr>
                          <a:schemeClr val="dk1"/>
                        </a:buClr>
                        <a:buSzPct val="100000"/>
                        <a:buFont typeface="Arial"/>
                        <a:buChar char="•"/>
                      </a:pPr>
                      <a:r>
                        <a:rPr lang="en-US" sz="1800" i="1" u="none" strike="noStrike" cap="none" baseline="0"/>
                        <a:t>Power of the Bystander</a:t>
                      </a:r>
                    </a:p>
                  </a:txBody>
                  <a:tcPr marL="91450" marR="91450" marT="45725" marB="45725"/>
                </a:tc>
              </a:tr>
              <a:tr h="370850">
                <a:tc>
                  <a:txBody>
                    <a:bodyPr/>
                    <a:lstStyle/>
                    <a:p>
                      <a:pPr marL="0" marR="0" lvl="0" indent="0" algn="l" rtl="0">
                        <a:spcBef>
                          <a:spcPts val="0"/>
                        </a:spcBef>
                        <a:buSzPct val="25000"/>
                        <a:buNone/>
                      </a:pPr>
                      <a:r>
                        <a:rPr lang="en-US" sz="1800" b="1" u="none" strike="noStrike" cap="none" baseline="0"/>
                        <a:t>Community</a:t>
                      </a:r>
                    </a:p>
                  </a:txBody>
                  <a:tcPr marL="91450" marR="91450" marT="45725" marB="45725"/>
                </a:tc>
                <a:tc>
                  <a:txBody>
                    <a:bodyPr/>
                    <a:lstStyle/>
                    <a:p>
                      <a:pPr marL="0" marR="0" lvl="0" indent="0" algn="l" rtl="0">
                        <a:spcBef>
                          <a:spcPts val="0"/>
                        </a:spcBef>
                        <a:buClr>
                          <a:schemeClr val="dk1"/>
                        </a:buClr>
                        <a:buSzPct val="100000"/>
                        <a:buFont typeface="Arial"/>
                        <a:buChar char="•"/>
                      </a:pPr>
                      <a:r>
                        <a:rPr lang="en-US" sz="1800" i="1" u="none" strike="noStrike" cap="none" baseline="0"/>
                        <a:t>Restorative Justice</a:t>
                      </a:r>
                    </a:p>
                  </a:txBody>
                  <a:tcPr marL="91450" marR="91450" marT="45725" marB="45725"/>
                </a:tc>
              </a:tr>
            </a:tbl>
          </a:graphicData>
        </a:graphic>
      </p:graphicFrame>
      <p:pic>
        <p:nvPicPr>
          <p:cNvPr id="356" name="Shape 356"/>
          <p:cNvPicPr preferRelativeResize="0"/>
          <p:nvPr/>
        </p:nvPicPr>
        <p:blipFill rotWithShape="1">
          <a:blip r:embed="rId3">
            <a:alphaModFix/>
          </a:blip>
          <a:srcRect/>
          <a:stretch/>
        </p:blipFill>
        <p:spPr>
          <a:xfrm>
            <a:off x="2135286" y="1623083"/>
            <a:ext cx="828345" cy="789070"/>
          </a:xfrm>
          <a:prstGeom prst="rect">
            <a:avLst/>
          </a:prstGeom>
          <a:noFill/>
          <a:ln>
            <a:noFill/>
          </a:ln>
        </p:spPr>
      </p:pic>
      <p:pic>
        <p:nvPicPr>
          <p:cNvPr id="357" name="Shape 357"/>
          <p:cNvPicPr preferRelativeResize="0"/>
          <p:nvPr/>
        </p:nvPicPr>
        <p:blipFill rotWithShape="1">
          <a:blip r:embed="rId4">
            <a:alphaModFix/>
          </a:blip>
          <a:srcRect/>
          <a:stretch/>
        </p:blipFill>
        <p:spPr>
          <a:xfrm>
            <a:off x="6282755" y="1623083"/>
            <a:ext cx="1602696" cy="64886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62"/>
        <p:cNvGrpSpPr/>
        <p:nvPr/>
      </p:nvGrpSpPr>
      <p:grpSpPr>
        <a:xfrm>
          <a:off x="0" y="0"/>
          <a:ext cx="0" cy="0"/>
          <a:chOff x="0" y="0"/>
          <a:chExt cx="0" cy="0"/>
        </a:xfrm>
      </p:grpSpPr>
      <p:sp>
        <p:nvSpPr>
          <p:cNvPr id="363" name="Shape 363"/>
          <p:cNvSpPr txBox="1">
            <a:spLocks noGrp="1"/>
          </p:cNvSpPr>
          <p:nvPr>
            <p:ph type="title"/>
          </p:nvPr>
        </p:nvSpPr>
        <p:spPr>
          <a:xfrm>
            <a:off x="457200" y="34514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600" b="0" i="0" u="none" strike="noStrike" cap="none" baseline="0">
                <a:solidFill>
                  <a:schemeClr val="lt1"/>
                </a:solidFill>
                <a:latin typeface="Lustria"/>
                <a:ea typeface="Lustria"/>
                <a:cs typeface="Lustria"/>
                <a:sym typeface="Lustria"/>
              </a:rPr>
              <a:t>Plant the Ceeds</a:t>
            </a:r>
            <a:br>
              <a:rPr lang="en-US" sz="4600" b="0" i="0" u="none" strike="noStrike" cap="none" baseline="0">
                <a:solidFill>
                  <a:schemeClr val="lt1"/>
                </a:solidFill>
                <a:latin typeface="Lustria"/>
                <a:ea typeface="Lustria"/>
                <a:cs typeface="Lustria"/>
                <a:sym typeface="Lustria"/>
              </a:rPr>
            </a:br>
            <a:r>
              <a:rPr lang="en-US" sz="4000" b="0" i="1" u="none" strike="noStrike" cap="none" baseline="0">
                <a:solidFill>
                  <a:schemeClr val="lt1"/>
                </a:solidFill>
                <a:latin typeface="Lustria"/>
                <a:ea typeface="Lustria"/>
                <a:cs typeface="Lustria"/>
                <a:sym typeface="Lustria"/>
              </a:rPr>
              <a:t>for sustained resolution</a:t>
            </a:r>
          </a:p>
        </p:txBody>
      </p:sp>
      <p:sp>
        <p:nvSpPr>
          <p:cNvPr id="364" name="Shape 364"/>
          <p:cNvSpPr txBox="1">
            <a:spLocks noGrp="1"/>
          </p:cNvSpPr>
          <p:nvPr>
            <p:ph type="body" idx="1"/>
          </p:nvPr>
        </p:nvSpPr>
        <p:spPr>
          <a:xfrm>
            <a:off x="739775" y="2770093"/>
            <a:ext cx="7662863" cy="3267169"/>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buClr>
                <a:schemeClr val="accent1"/>
              </a:buClr>
              <a:buSzPct val="90000"/>
              <a:buFont typeface="Noto Symbol"/>
              <a:buChar char="•"/>
            </a:pPr>
            <a:r>
              <a:rPr lang="en-US" sz="2200" b="1" i="1" u="none" strike="noStrike" cap="none" baseline="0" dirty="0">
                <a:solidFill>
                  <a:srgbClr val="595959"/>
                </a:solidFill>
                <a:latin typeface="Lustria"/>
                <a:ea typeface="Lustria"/>
                <a:cs typeface="Lustria"/>
                <a:sym typeface="Lustria"/>
              </a:rPr>
              <a:t>Contracts/Pacts</a:t>
            </a:r>
          </a:p>
          <a:p>
            <a:pPr marL="342900" marR="0" lvl="0" indent="-342900" algn="l" rtl="0">
              <a:lnSpc>
                <a:spcPct val="90000"/>
              </a:lnSpc>
              <a:spcBef>
                <a:spcPts val="2000"/>
              </a:spcBef>
              <a:buClr>
                <a:schemeClr val="accent1"/>
              </a:buClr>
              <a:buSzPct val="90000"/>
              <a:buFont typeface="Noto Symbol"/>
              <a:buChar char="•"/>
            </a:pPr>
            <a:r>
              <a:rPr lang="en-US" sz="2200" b="1" i="1" u="none" strike="noStrike" cap="none" baseline="0" dirty="0">
                <a:solidFill>
                  <a:srgbClr val="595959"/>
                </a:solidFill>
                <a:latin typeface="Lustria"/>
                <a:ea typeface="Lustria"/>
                <a:cs typeface="Lustria"/>
                <a:sym typeface="Lustria"/>
              </a:rPr>
              <a:t>Sincere and Sustaining Apologies</a:t>
            </a:r>
          </a:p>
          <a:p>
            <a:pPr marL="342900" marR="0" lvl="0" indent="-342900" algn="l" rtl="0">
              <a:lnSpc>
                <a:spcPct val="90000"/>
              </a:lnSpc>
              <a:spcBef>
                <a:spcPts val="2000"/>
              </a:spcBef>
              <a:buClr>
                <a:schemeClr val="accent1"/>
              </a:buClr>
              <a:buSzPct val="90000"/>
              <a:buFont typeface="Noto Symbol"/>
              <a:buChar char="•"/>
            </a:pPr>
            <a:r>
              <a:rPr lang="en-US" sz="2200" b="1" i="1" u="none" strike="noStrike" cap="none" baseline="0" dirty="0">
                <a:solidFill>
                  <a:srgbClr val="595959"/>
                </a:solidFill>
                <a:latin typeface="Lustria"/>
                <a:ea typeface="Lustria"/>
                <a:cs typeface="Lustria"/>
                <a:sym typeface="Lustria"/>
              </a:rPr>
              <a:t>Next Time Commitments</a:t>
            </a:r>
          </a:p>
          <a:p>
            <a:pPr marL="342900" marR="0" lvl="0" indent="-342900" algn="l" rtl="0">
              <a:lnSpc>
                <a:spcPct val="90000"/>
              </a:lnSpc>
              <a:spcBef>
                <a:spcPts val="2000"/>
              </a:spcBef>
              <a:buClr>
                <a:schemeClr val="accent1"/>
              </a:buClr>
              <a:buSzPct val="90000"/>
              <a:buFont typeface="Noto Symbol"/>
              <a:buChar char="•"/>
            </a:pPr>
            <a:r>
              <a:rPr lang="en-US" sz="2200" b="1" i="1" u="none" strike="noStrike" cap="none" baseline="0" dirty="0">
                <a:solidFill>
                  <a:srgbClr val="595959"/>
                </a:solidFill>
                <a:latin typeface="Lustria"/>
                <a:ea typeface="Lustria"/>
                <a:cs typeface="Lustria"/>
                <a:sym typeface="Lustria"/>
              </a:rPr>
              <a:t>Peer Messaging</a:t>
            </a:r>
          </a:p>
          <a:p>
            <a:pPr marL="342900" marR="0" lvl="0" indent="-342900" algn="l" rtl="0">
              <a:lnSpc>
                <a:spcPct val="90000"/>
              </a:lnSpc>
              <a:spcBef>
                <a:spcPts val="2000"/>
              </a:spcBef>
              <a:buClr>
                <a:schemeClr val="accent1"/>
              </a:buClr>
              <a:buSzPct val="90000"/>
              <a:buFont typeface="Noto Symbol"/>
              <a:buChar char="•"/>
            </a:pPr>
            <a:r>
              <a:rPr lang="en-US" sz="2200" b="1" i="1" u="none" strike="noStrike" cap="none" baseline="0" dirty="0">
                <a:solidFill>
                  <a:srgbClr val="595959"/>
                </a:solidFill>
                <a:latin typeface="Lustria"/>
                <a:ea typeface="Lustria"/>
                <a:cs typeface="Lustria"/>
                <a:sym typeface="Lustria"/>
              </a:rPr>
              <a:t>Taking Temperature</a:t>
            </a:r>
          </a:p>
          <a:p>
            <a:pPr marL="342900" marR="0" lvl="0" indent="-342900" algn="l" rtl="0">
              <a:lnSpc>
                <a:spcPct val="90000"/>
              </a:lnSpc>
              <a:spcBef>
                <a:spcPts val="2000"/>
              </a:spcBef>
              <a:buClr>
                <a:schemeClr val="accent1"/>
              </a:buClr>
              <a:buSzPct val="90000"/>
              <a:buFont typeface="Noto Symbol"/>
              <a:buChar char="•"/>
            </a:pPr>
            <a:r>
              <a:rPr lang="en-US" sz="2200" b="1" i="1" u="none" strike="noStrike" cap="none" baseline="0" dirty="0">
                <a:solidFill>
                  <a:srgbClr val="595959"/>
                </a:solidFill>
                <a:latin typeface="Lustria"/>
                <a:ea typeface="Lustria"/>
                <a:cs typeface="Lustria"/>
                <a:sym typeface="Lustria"/>
              </a:rPr>
              <a:t>Monitoring and </a:t>
            </a:r>
            <a:r>
              <a:rPr lang="en-US" sz="2200" b="1" i="1" u="none" strike="noStrike" cap="none" baseline="0" dirty="0" smtClean="0">
                <a:solidFill>
                  <a:srgbClr val="595959"/>
                </a:solidFill>
                <a:latin typeface="Lustria"/>
                <a:ea typeface="Lustria"/>
                <a:cs typeface="Lustria"/>
                <a:sym typeface="Lustria"/>
              </a:rPr>
              <a:t>Evaluation</a:t>
            </a:r>
          </a:p>
          <a:p>
            <a:pPr marL="342900" marR="0" lvl="0" indent="-342900" algn="l" rtl="0">
              <a:lnSpc>
                <a:spcPct val="90000"/>
              </a:lnSpc>
              <a:spcBef>
                <a:spcPts val="2000"/>
              </a:spcBef>
              <a:buClr>
                <a:schemeClr val="accent1"/>
              </a:buClr>
              <a:buSzPct val="90000"/>
              <a:buFont typeface="Noto Symbol"/>
              <a:buChar char="•"/>
            </a:pPr>
            <a:r>
              <a:rPr lang="en-US" sz="2200" b="1" i="1" dirty="0" smtClean="0">
                <a:solidFill>
                  <a:srgbClr val="595959"/>
                </a:solidFill>
                <a:latin typeface="Lustria"/>
                <a:ea typeface="Lustria"/>
                <a:cs typeface="Lustria"/>
                <a:sym typeface="Lustria"/>
              </a:rPr>
              <a:t>Go see </a:t>
            </a:r>
            <a:r>
              <a:rPr lang="en-US" sz="2200" b="1" i="1" dirty="0" err="1" smtClean="0">
                <a:solidFill>
                  <a:srgbClr val="595959"/>
                </a:solidFill>
                <a:latin typeface="Lustria"/>
                <a:ea typeface="Lustria"/>
                <a:cs typeface="Lustria"/>
                <a:sym typeface="Lustria"/>
              </a:rPr>
              <a:t>ceedsofpeace.org</a:t>
            </a:r>
            <a:endParaRPr lang="en-US" sz="2200" b="1" i="1" u="none" strike="noStrike" cap="none" baseline="0" dirty="0" smtClean="0">
              <a:solidFill>
                <a:srgbClr val="595959"/>
              </a:solidFill>
              <a:latin typeface="Lustria"/>
              <a:ea typeface="Lustria"/>
              <a:cs typeface="Lustria"/>
              <a:sym typeface="Lustria"/>
            </a:endParaRPr>
          </a:p>
          <a:p>
            <a:pPr marL="342900" marR="0" lvl="0" indent="-217170" algn="l" rtl="0">
              <a:lnSpc>
                <a:spcPct val="90000"/>
              </a:lnSpc>
              <a:spcBef>
                <a:spcPts val="2000"/>
              </a:spcBef>
              <a:buClr>
                <a:schemeClr val="accent1"/>
              </a:buClr>
              <a:buFont typeface="Noto Symbol"/>
              <a:buNone/>
            </a:pPr>
            <a:endParaRPr sz="2200" b="0" i="0" u="none" strike="noStrike" cap="none" baseline="0" dirty="0">
              <a:solidFill>
                <a:srgbClr val="595959"/>
              </a:solidFill>
              <a:latin typeface="Lustria"/>
              <a:ea typeface="Lustria"/>
              <a:cs typeface="Lustria"/>
              <a:sym typeface="Lustria"/>
            </a:endParaRPr>
          </a:p>
        </p:txBody>
      </p:sp>
      <p:pic>
        <p:nvPicPr>
          <p:cNvPr id="365" name="Shape 365"/>
          <p:cNvPicPr preferRelativeResize="0"/>
          <p:nvPr/>
        </p:nvPicPr>
        <p:blipFill rotWithShape="1">
          <a:blip r:embed="rId3">
            <a:alphaModFix/>
          </a:blip>
          <a:srcRect/>
          <a:stretch/>
        </p:blipFill>
        <p:spPr>
          <a:xfrm>
            <a:off x="5025289" y="2770092"/>
            <a:ext cx="3661512" cy="277173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600" dirty="0" smtClean="0">
                <a:solidFill>
                  <a:srgbClr val="FFFFFF"/>
                </a:solidFill>
                <a:latin typeface="+mj-lt"/>
                <a:cs typeface="Calisto MT"/>
              </a:rPr>
              <a:t>Civic Multicultural Competence</a:t>
            </a:r>
            <a:endParaRPr lang="en-US" sz="4600" dirty="0">
              <a:solidFill>
                <a:srgbClr val="FFFFFF"/>
              </a:solidFill>
              <a:latin typeface="+mj-lt"/>
              <a:cs typeface="Calisto MT"/>
            </a:endParaRPr>
          </a:p>
        </p:txBody>
      </p:sp>
      <p:sp>
        <p:nvSpPr>
          <p:cNvPr id="3" name="Content Placeholder 2"/>
          <p:cNvSpPr>
            <a:spLocks noGrp="1"/>
          </p:cNvSpPr>
          <p:nvPr>
            <p:ph idx="1"/>
          </p:nvPr>
        </p:nvSpPr>
        <p:spPr/>
        <p:txBody>
          <a:bodyPr/>
          <a:lstStyle/>
          <a:p>
            <a:r>
              <a:rPr lang="en-US" sz="2200" dirty="0">
                <a:latin typeface="+mj-lt"/>
                <a:cs typeface="Calisto MT"/>
              </a:rPr>
              <a:t>Divergence of Social Studies and Multicultural Education</a:t>
            </a:r>
          </a:p>
          <a:p>
            <a:r>
              <a:rPr lang="en-US" sz="2200" dirty="0">
                <a:latin typeface="+mj-lt"/>
                <a:cs typeface="Calisto MT"/>
              </a:rPr>
              <a:t>Seeking Convergence: Civic Multicultural Competence (CMC</a:t>
            </a:r>
            <a:r>
              <a:rPr lang="en-US" sz="2200" dirty="0" smtClean="0">
                <a:latin typeface="+mj-lt"/>
                <a:cs typeface="Calisto MT"/>
              </a:rPr>
              <a:t>)</a:t>
            </a:r>
            <a:endParaRPr lang="en-US" sz="2200" dirty="0">
              <a:latin typeface="+mj-lt"/>
              <a:cs typeface="Calisto MT"/>
            </a:endParaRPr>
          </a:p>
          <a:p>
            <a:r>
              <a:rPr lang="en-US" sz="2200" dirty="0" smtClean="0">
                <a:latin typeface="+mj-lt"/>
                <a:cs typeface="Calisto MT"/>
              </a:rPr>
              <a:t>Perspectives for a Diverse America</a:t>
            </a:r>
          </a:p>
          <a:p>
            <a:r>
              <a:rPr lang="en-US" sz="2200" dirty="0" smtClean="0">
                <a:latin typeface="+mj-lt"/>
                <a:cs typeface="Calisto MT"/>
              </a:rPr>
              <a:t>Rethinking C3 Framework</a:t>
            </a:r>
            <a:endParaRPr lang="en-US" sz="2200" dirty="0">
              <a:latin typeface="+mj-lt"/>
              <a:cs typeface="Calisto MT"/>
            </a:endParaRPr>
          </a:p>
          <a:p>
            <a:r>
              <a:rPr lang="en-US" sz="2200" dirty="0">
                <a:latin typeface="+mj-lt"/>
                <a:cs typeface="Calisto MT"/>
              </a:rPr>
              <a:t>Practicing Civic Multicultural Competence</a:t>
            </a:r>
          </a:p>
          <a:p>
            <a:pPr marL="0" indent="0">
              <a:buNone/>
            </a:pPr>
            <a:endParaRPr lang="en-US" dirty="0"/>
          </a:p>
        </p:txBody>
      </p:sp>
      <p:sp>
        <p:nvSpPr>
          <p:cNvPr id="4" name="Rectangle 3"/>
          <p:cNvSpPr/>
          <p:nvPr/>
        </p:nvSpPr>
        <p:spPr>
          <a:xfrm>
            <a:off x="2047270" y="1210337"/>
            <a:ext cx="5646393" cy="830997"/>
          </a:xfrm>
          <a:prstGeom prst="rect">
            <a:avLst/>
          </a:prstGeom>
        </p:spPr>
        <p:txBody>
          <a:bodyPr wrap="square">
            <a:spAutoFit/>
          </a:bodyPr>
          <a:lstStyle/>
          <a:p>
            <a:r>
              <a:rPr lang="en-US" sz="4800" i="1" dirty="0">
                <a:solidFill>
                  <a:schemeClr val="accent5"/>
                </a:solidFill>
                <a:latin typeface="+mj-lt"/>
                <a:cs typeface="Calisto MT"/>
              </a:rPr>
              <a:t>Dr. Patricia Halagao</a:t>
            </a:r>
            <a:endParaRPr lang="en-US" sz="4800" dirty="0">
              <a:latin typeface="+mj-lt"/>
              <a:cs typeface="Calisto MT"/>
            </a:endParaRPr>
          </a:p>
        </p:txBody>
      </p:sp>
      <p:pic>
        <p:nvPicPr>
          <p:cNvPr id="6" name="Picture 5"/>
          <p:cNvPicPr>
            <a:picLocks noChangeAspect="1"/>
          </p:cNvPicPr>
          <p:nvPr/>
        </p:nvPicPr>
        <p:blipFill>
          <a:blip r:embed="rId3"/>
          <a:stretch>
            <a:fillRect/>
          </a:stretch>
        </p:blipFill>
        <p:spPr>
          <a:xfrm>
            <a:off x="739775" y="4427708"/>
            <a:ext cx="291213" cy="287168"/>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905988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0" y="0"/>
            <a:ext cx="5254625"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146050" y="215900"/>
            <a:ext cx="4965700" cy="6426200"/>
          </a:xfrm>
          <a:prstGeom prst="rect">
            <a:avLst/>
          </a:prstGeom>
        </p:spPr>
      </p:pic>
      <p:pic>
        <p:nvPicPr>
          <p:cNvPr id="7" name="Picture 6"/>
          <p:cNvPicPr>
            <a:picLocks noChangeAspect="1"/>
          </p:cNvPicPr>
          <p:nvPr/>
        </p:nvPicPr>
        <p:blipFill>
          <a:blip r:embed="rId4"/>
          <a:stretch>
            <a:fillRect/>
          </a:stretch>
        </p:blipFill>
        <p:spPr>
          <a:xfrm>
            <a:off x="4381965" y="2875945"/>
            <a:ext cx="4339517" cy="1034289"/>
          </a:xfrm>
          <a:prstGeom prst="rect">
            <a:avLst/>
          </a:prstGeom>
        </p:spPr>
      </p:pic>
      <p:pic>
        <p:nvPicPr>
          <p:cNvPr id="2" name="Picture 1"/>
          <p:cNvPicPr>
            <a:picLocks noChangeAspect="1"/>
          </p:cNvPicPr>
          <p:nvPr/>
        </p:nvPicPr>
        <p:blipFill>
          <a:blip r:embed="rId5"/>
          <a:stretch>
            <a:fillRect/>
          </a:stretch>
        </p:blipFill>
        <p:spPr>
          <a:xfrm>
            <a:off x="5630608" y="1493265"/>
            <a:ext cx="3221291" cy="116921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092897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r>
              <a:rPr lang="en-US" sz="4800" dirty="0">
                <a:solidFill>
                  <a:srgbClr val="FFFFFF"/>
                </a:solidFill>
                <a:latin typeface="+mj-lt"/>
                <a:cs typeface="Calisto MT"/>
              </a:rPr>
              <a:t>Divergence of SS and MCE</a:t>
            </a:r>
          </a:p>
        </p:txBody>
      </p:sp>
      <p:sp>
        <p:nvSpPr>
          <p:cNvPr id="2051" name="Rectangle 3"/>
          <p:cNvSpPr>
            <a:spLocks noGrp="1" noChangeArrowheads="1"/>
          </p:cNvSpPr>
          <p:nvPr>
            <p:ph type="body" idx="1"/>
          </p:nvPr>
        </p:nvSpPr>
        <p:spPr/>
        <p:txBody>
          <a:bodyPr/>
          <a:lstStyle/>
          <a:p>
            <a:r>
              <a:rPr lang="en-US" sz="3200" dirty="0">
                <a:latin typeface="+mj-lt"/>
                <a:cs typeface="Calisto MT"/>
              </a:rPr>
              <a:t>If both fields are interested in the education of citizens and ensuring the continuation of democracy, why does there seem to be a disconnect in practice?</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0337460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a:xfrm>
            <a:off x="4636069" y="2329393"/>
            <a:ext cx="4161754" cy="425661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464558" y="2310751"/>
            <a:ext cx="3436938" cy="427525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962" name="Rectangle 2"/>
          <p:cNvSpPr>
            <a:spLocks noGrp="1" noChangeArrowheads="1"/>
          </p:cNvSpPr>
          <p:nvPr>
            <p:ph type="title"/>
          </p:nvPr>
        </p:nvSpPr>
        <p:spPr/>
        <p:txBody>
          <a:bodyPr/>
          <a:lstStyle/>
          <a:p>
            <a:r>
              <a:rPr lang="en-US" sz="4800" dirty="0">
                <a:solidFill>
                  <a:srgbClr val="FFFFFF"/>
                </a:solidFill>
                <a:latin typeface="+mj-lt"/>
                <a:cs typeface="Calisto MT"/>
              </a:rPr>
              <a:t>The Power of Language</a:t>
            </a:r>
          </a:p>
        </p:txBody>
      </p:sp>
      <p:sp>
        <p:nvSpPr>
          <p:cNvPr id="40964" name="Rectangle 4"/>
          <p:cNvSpPr>
            <a:spLocks noGrp="1" noChangeArrowheads="1"/>
          </p:cNvSpPr>
          <p:nvPr>
            <p:ph type="body" sz="half" idx="1"/>
          </p:nvPr>
        </p:nvSpPr>
        <p:spPr>
          <a:xfrm>
            <a:off x="670971" y="2311804"/>
            <a:ext cx="3436938" cy="4114800"/>
          </a:xfrm>
        </p:spPr>
        <p:txBody>
          <a:bodyPr>
            <a:normAutofit/>
          </a:bodyPr>
          <a:lstStyle/>
          <a:p>
            <a:pPr marL="457200" indent="-457200">
              <a:buFont typeface="Wingdings" charset="0"/>
              <a:buNone/>
            </a:pPr>
            <a:r>
              <a:rPr lang="en-US" sz="2800" b="1" dirty="0">
                <a:latin typeface="+mj-lt"/>
                <a:cs typeface="Calisto MT"/>
              </a:rPr>
              <a:t>Civic </a:t>
            </a:r>
            <a:r>
              <a:rPr lang="en-US" sz="2800" b="1" dirty="0" smtClean="0">
                <a:latin typeface="+mj-lt"/>
                <a:cs typeface="Calisto MT"/>
              </a:rPr>
              <a:t>Education</a:t>
            </a:r>
          </a:p>
          <a:p>
            <a:pPr marL="457200" indent="-457200">
              <a:buFont typeface="Wingdings" charset="0"/>
              <a:buNone/>
            </a:pPr>
            <a:endParaRPr lang="en-US" sz="2800" b="1" dirty="0">
              <a:latin typeface="+mj-lt"/>
              <a:cs typeface="Calisto MT"/>
            </a:endParaRPr>
          </a:p>
          <a:p>
            <a:pPr marL="457200" indent="-457200">
              <a:buFontTx/>
              <a:buAutoNum type="arabicPeriod"/>
            </a:pPr>
            <a:r>
              <a:rPr lang="en-US" sz="2400" dirty="0">
                <a:latin typeface="+mj-lt"/>
                <a:cs typeface="Calisto MT"/>
              </a:rPr>
              <a:t>Democracy </a:t>
            </a:r>
          </a:p>
          <a:p>
            <a:pPr marL="457200" indent="-457200">
              <a:buFontTx/>
              <a:buAutoNum type="arabicPeriod"/>
            </a:pPr>
            <a:r>
              <a:rPr lang="en-US" sz="2400" dirty="0">
                <a:latin typeface="+mj-lt"/>
                <a:cs typeface="Calisto MT"/>
              </a:rPr>
              <a:t>Citizen</a:t>
            </a:r>
          </a:p>
          <a:p>
            <a:pPr marL="457200" indent="-457200">
              <a:buFontTx/>
              <a:buAutoNum type="arabicPeriod"/>
            </a:pPr>
            <a:r>
              <a:rPr lang="en-US" sz="2400" dirty="0">
                <a:latin typeface="+mj-lt"/>
                <a:cs typeface="Calisto MT"/>
              </a:rPr>
              <a:t>Duty</a:t>
            </a:r>
          </a:p>
          <a:p>
            <a:pPr marL="457200" indent="-457200">
              <a:buFontTx/>
              <a:buAutoNum type="arabicPeriod"/>
            </a:pPr>
            <a:r>
              <a:rPr lang="en-US" sz="2400" dirty="0">
                <a:latin typeface="+mj-lt"/>
                <a:cs typeface="Calisto MT"/>
              </a:rPr>
              <a:t>Public Good</a:t>
            </a:r>
          </a:p>
          <a:p>
            <a:pPr marL="457200" indent="-457200">
              <a:buFontTx/>
              <a:buAutoNum type="arabicPeriod"/>
            </a:pPr>
            <a:r>
              <a:rPr lang="en-US" sz="2400" dirty="0">
                <a:latin typeface="+mj-lt"/>
                <a:cs typeface="Calisto MT"/>
              </a:rPr>
              <a:t>Equality</a:t>
            </a:r>
          </a:p>
          <a:p>
            <a:pPr marL="457200" indent="-457200">
              <a:buFontTx/>
              <a:buAutoNum type="arabicPeriod"/>
            </a:pPr>
            <a:r>
              <a:rPr lang="en-US" sz="2400" dirty="0">
                <a:latin typeface="+mj-lt"/>
                <a:cs typeface="Calisto MT"/>
              </a:rPr>
              <a:t>Justice</a:t>
            </a:r>
          </a:p>
          <a:p>
            <a:pPr marL="457200" indent="-457200">
              <a:buFontTx/>
              <a:buAutoNum type="arabicPeriod"/>
            </a:pPr>
            <a:r>
              <a:rPr lang="en-US" sz="2400" dirty="0">
                <a:latin typeface="+mj-lt"/>
                <a:cs typeface="Calisto MT"/>
              </a:rPr>
              <a:t>Democratic Education</a:t>
            </a:r>
          </a:p>
        </p:txBody>
      </p:sp>
      <p:sp>
        <p:nvSpPr>
          <p:cNvPr id="40965" name="Rectangle 5"/>
          <p:cNvSpPr>
            <a:spLocks noGrp="1" noChangeArrowheads="1"/>
          </p:cNvSpPr>
          <p:nvPr>
            <p:ph type="body" sz="half" idx="2"/>
          </p:nvPr>
        </p:nvSpPr>
        <p:spPr>
          <a:xfrm>
            <a:off x="4636070" y="2310751"/>
            <a:ext cx="4161753" cy="4275257"/>
          </a:xfrm>
        </p:spPr>
        <p:txBody>
          <a:bodyPr>
            <a:noAutofit/>
          </a:bodyPr>
          <a:lstStyle/>
          <a:p>
            <a:pPr marL="457200" indent="-457200">
              <a:buFont typeface="Wingdings" charset="0"/>
              <a:buNone/>
            </a:pPr>
            <a:r>
              <a:rPr lang="en-US" sz="2800" b="1" dirty="0">
                <a:latin typeface="+mj-lt"/>
                <a:cs typeface="Calisto MT"/>
              </a:rPr>
              <a:t>Multicultural </a:t>
            </a:r>
            <a:r>
              <a:rPr lang="en-US" sz="2800" b="1" dirty="0" smtClean="0">
                <a:latin typeface="+mj-lt"/>
                <a:cs typeface="Calisto MT"/>
              </a:rPr>
              <a:t>Education</a:t>
            </a:r>
          </a:p>
          <a:p>
            <a:pPr marL="457200" indent="-457200">
              <a:buFont typeface="Wingdings" charset="0"/>
              <a:buNone/>
            </a:pPr>
            <a:endParaRPr lang="en-US" sz="2400" b="1" dirty="0">
              <a:latin typeface="+mj-lt"/>
              <a:cs typeface="Calisto MT"/>
            </a:endParaRPr>
          </a:p>
          <a:p>
            <a:pPr marL="457200" indent="-457200">
              <a:buFontTx/>
              <a:buAutoNum type="arabicPeriod"/>
            </a:pPr>
            <a:r>
              <a:rPr lang="en-US" sz="2400" dirty="0">
                <a:latin typeface="+mj-lt"/>
              </a:rPr>
              <a:t>Diversity</a:t>
            </a:r>
          </a:p>
          <a:p>
            <a:pPr marL="457200" indent="-457200">
              <a:buFontTx/>
              <a:buAutoNum type="arabicPeriod"/>
            </a:pPr>
            <a:r>
              <a:rPr lang="en-US" sz="2400" dirty="0">
                <a:latin typeface="+mj-lt"/>
              </a:rPr>
              <a:t>Marginalized</a:t>
            </a:r>
          </a:p>
          <a:p>
            <a:pPr marL="457200" indent="-457200">
              <a:buFontTx/>
              <a:buAutoNum type="arabicPeriod"/>
            </a:pPr>
            <a:r>
              <a:rPr lang="en-US" sz="2400" dirty="0">
                <a:latin typeface="+mj-lt"/>
              </a:rPr>
              <a:t>Care</a:t>
            </a:r>
          </a:p>
          <a:p>
            <a:pPr marL="457200" indent="-457200">
              <a:buFontTx/>
              <a:buAutoNum type="arabicPeriod"/>
            </a:pPr>
            <a:r>
              <a:rPr lang="en-US" sz="2400" dirty="0">
                <a:latin typeface="+mj-lt"/>
              </a:rPr>
              <a:t>Inclusion, Community</a:t>
            </a:r>
          </a:p>
          <a:p>
            <a:pPr marL="457200" indent="-457200">
              <a:buFontTx/>
              <a:buAutoNum type="arabicPeriod"/>
            </a:pPr>
            <a:r>
              <a:rPr lang="en-US" sz="2400" dirty="0">
                <a:latin typeface="+mj-lt"/>
              </a:rPr>
              <a:t>Equity</a:t>
            </a:r>
          </a:p>
          <a:p>
            <a:pPr marL="457200" indent="-457200">
              <a:buFontTx/>
              <a:buAutoNum type="arabicPeriod"/>
            </a:pPr>
            <a:r>
              <a:rPr lang="en-US" sz="2400" dirty="0">
                <a:latin typeface="+mj-lt"/>
              </a:rPr>
              <a:t>Social Justice</a:t>
            </a:r>
          </a:p>
          <a:p>
            <a:pPr marL="457200" indent="-457200">
              <a:buFontTx/>
              <a:buAutoNum type="arabicPeriod"/>
            </a:pPr>
            <a:r>
              <a:rPr lang="en-US" sz="2400" dirty="0">
                <a:latin typeface="+mj-lt"/>
              </a:rPr>
              <a:t>Culturally Relevant Education</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365050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0964">
                                            <p:txEl>
                                              <p:pRg st="2" end="2"/>
                                            </p:txEl>
                                          </p:spTgt>
                                        </p:tgtEl>
                                        <p:attrNameLst>
                                          <p:attrName>style.visibility</p:attrName>
                                        </p:attrNameLst>
                                      </p:cBhvr>
                                      <p:to>
                                        <p:strVal val="visible"/>
                                      </p:to>
                                    </p:set>
                                    <p:anim calcmode="lin" valueType="num">
                                      <p:cBhvr additive="base">
                                        <p:cTn id="7" dur="500" fill="hold"/>
                                        <p:tgtEl>
                                          <p:spTgt spid="4096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0965">
                                            <p:txEl>
                                              <p:pRg st="2" end="2"/>
                                            </p:txEl>
                                          </p:spTgt>
                                        </p:tgtEl>
                                        <p:attrNameLst>
                                          <p:attrName>style.visibility</p:attrName>
                                        </p:attrNameLst>
                                      </p:cBhvr>
                                      <p:to>
                                        <p:strVal val="visible"/>
                                      </p:to>
                                    </p:set>
                                    <p:anim calcmode="lin" valueType="num">
                                      <p:cBhvr additive="base">
                                        <p:cTn id="13" dur="500" fill="hold"/>
                                        <p:tgtEl>
                                          <p:spTgt spid="4096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6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0964">
                                            <p:txEl>
                                              <p:pRg st="3" end="3"/>
                                            </p:txEl>
                                          </p:spTgt>
                                        </p:tgtEl>
                                        <p:attrNameLst>
                                          <p:attrName>style.visibility</p:attrName>
                                        </p:attrNameLst>
                                      </p:cBhvr>
                                      <p:to>
                                        <p:strVal val="visible"/>
                                      </p:to>
                                    </p:set>
                                    <p:anim calcmode="lin" valueType="num">
                                      <p:cBhvr additive="base">
                                        <p:cTn id="19" dur="500" fill="hold"/>
                                        <p:tgtEl>
                                          <p:spTgt spid="4096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6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0965">
                                            <p:txEl>
                                              <p:pRg st="3" end="3"/>
                                            </p:txEl>
                                          </p:spTgt>
                                        </p:tgtEl>
                                        <p:attrNameLst>
                                          <p:attrName>style.visibility</p:attrName>
                                        </p:attrNameLst>
                                      </p:cBhvr>
                                      <p:to>
                                        <p:strVal val="visible"/>
                                      </p:to>
                                    </p:set>
                                    <p:anim calcmode="lin" valueType="num">
                                      <p:cBhvr additive="base">
                                        <p:cTn id="25" dur="500" fill="hold"/>
                                        <p:tgtEl>
                                          <p:spTgt spid="4096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6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0964">
                                            <p:txEl>
                                              <p:pRg st="4" end="4"/>
                                            </p:txEl>
                                          </p:spTgt>
                                        </p:tgtEl>
                                        <p:attrNameLst>
                                          <p:attrName>style.visibility</p:attrName>
                                        </p:attrNameLst>
                                      </p:cBhvr>
                                      <p:to>
                                        <p:strVal val="visible"/>
                                      </p:to>
                                    </p:set>
                                    <p:anim calcmode="lin" valueType="num">
                                      <p:cBhvr additive="base">
                                        <p:cTn id="31" dur="500" fill="hold"/>
                                        <p:tgtEl>
                                          <p:spTgt spid="4096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96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40965">
                                            <p:txEl>
                                              <p:pRg st="4" end="4"/>
                                            </p:txEl>
                                          </p:spTgt>
                                        </p:tgtEl>
                                        <p:attrNameLst>
                                          <p:attrName>style.visibility</p:attrName>
                                        </p:attrNameLst>
                                      </p:cBhvr>
                                      <p:to>
                                        <p:strVal val="visible"/>
                                      </p:to>
                                    </p:set>
                                    <p:anim calcmode="lin" valueType="num">
                                      <p:cBhvr additive="base">
                                        <p:cTn id="37" dur="500" fill="hold"/>
                                        <p:tgtEl>
                                          <p:spTgt spid="4096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096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40964">
                                            <p:txEl>
                                              <p:pRg st="5" end="5"/>
                                            </p:txEl>
                                          </p:spTgt>
                                        </p:tgtEl>
                                        <p:attrNameLst>
                                          <p:attrName>style.visibility</p:attrName>
                                        </p:attrNameLst>
                                      </p:cBhvr>
                                      <p:to>
                                        <p:strVal val="visible"/>
                                      </p:to>
                                    </p:set>
                                    <p:anim calcmode="lin" valueType="num">
                                      <p:cBhvr additive="base">
                                        <p:cTn id="43" dur="500" fill="hold"/>
                                        <p:tgtEl>
                                          <p:spTgt spid="4096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096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40965">
                                            <p:txEl>
                                              <p:pRg st="5" end="5"/>
                                            </p:txEl>
                                          </p:spTgt>
                                        </p:tgtEl>
                                        <p:attrNameLst>
                                          <p:attrName>style.visibility</p:attrName>
                                        </p:attrNameLst>
                                      </p:cBhvr>
                                      <p:to>
                                        <p:strVal val="visible"/>
                                      </p:to>
                                    </p:set>
                                    <p:anim calcmode="lin" valueType="num">
                                      <p:cBhvr additive="base">
                                        <p:cTn id="49" dur="500" fill="hold"/>
                                        <p:tgtEl>
                                          <p:spTgt spid="40965">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096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40964">
                                            <p:txEl>
                                              <p:pRg st="6" end="6"/>
                                            </p:txEl>
                                          </p:spTgt>
                                        </p:tgtEl>
                                        <p:attrNameLst>
                                          <p:attrName>style.visibility</p:attrName>
                                        </p:attrNameLst>
                                      </p:cBhvr>
                                      <p:to>
                                        <p:strVal val="visible"/>
                                      </p:to>
                                    </p:set>
                                    <p:anim calcmode="lin" valueType="num">
                                      <p:cBhvr additive="base">
                                        <p:cTn id="55" dur="500" fill="hold"/>
                                        <p:tgtEl>
                                          <p:spTgt spid="40964">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096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40965">
                                            <p:txEl>
                                              <p:pRg st="6" end="6"/>
                                            </p:txEl>
                                          </p:spTgt>
                                        </p:tgtEl>
                                        <p:attrNameLst>
                                          <p:attrName>style.visibility</p:attrName>
                                        </p:attrNameLst>
                                      </p:cBhvr>
                                      <p:to>
                                        <p:strVal val="visible"/>
                                      </p:to>
                                    </p:set>
                                    <p:anim calcmode="lin" valueType="num">
                                      <p:cBhvr additive="base">
                                        <p:cTn id="61" dur="500" fill="hold"/>
                                        <p:tgtEl>
                                          <p:spTgt spid="40965">
                                            <p:txEl>
                                              <p:pRg st="6" end="6"/>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096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40964">
                                            <p:txEl>
                                              <p:pRg st="7" end="7"/>
                                            </p:txEl>
                                          </p:spTgt>
                                        </p:tgtEl>
                                        <p:attrNameLst>
                                          <p:attrName>style.visibility</p:attrName>
                                        </p:attrNameLst>
                                      </p:cBhvr>
                                      <p:to>
                                        <p:strVal val="visible"/>
                                      </p:to>
                                    </p:set>
                                    <p:anim calcmode="lin" valueType="num">
                                      <p:cBhvr additive="base">
                                        <p:cTn id="67" dur="500" fill="hold"/>
                                        <p:tgtEl>
                                          <p:spTgt spid="40964">
                                            <p:txEl>
                                              <p:pRg st="7" end="7"/>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096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40965">
                                            <p:txEl>
                                              <p:pRg st="7" end="7"/>
                                            </p:txEl>
                                          </p:spTgt>
                                        </p:tgtEl>
                                        <p:attrNameLst>
                                          <p:attrName>style.visibility</p:attrName>
                                        </p:attrNameLst>
                                      </p:cBhvr>
                                      <p:to>
                                        <p:strVal val="visible"/>
                                      </p:to>
                                    </p:set>
                                    <p:anim calcmode="lin" valueType="num">
                                      <p:cBhvr additive="base">
                                        <p:cTn id="73" dur="500" fill="hold"/>
                                        <p:tgtEl>
                                          <p:spTgt spid="40965">
                                            <p:txEl>
                                              <p:pRg st="7" end="7"/>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096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40964">
                                            <p:txEl>
                                              <p:pRg st="8" end="8"/>
                                            </p:txEl>
                                          </p:spTgt>
                                        </p:tgtEl>
                                        <p:attrNameLst>
                                          <p:attrName>style.visibility</p:attrName>
                                        </p:attrNameLst>
                                      </p:cBhvr>
                                      <p:to>
                                        <p:strVal val="visible"/>
                                      </p:to>
                                    </p:set>
                                    <p:anim calcmode="lin" valueType="num">
                                      <p:cBhvr additive="base">
                                        <p:cTn id="79" dur="500" fill="hold"/>
                                        <p:tgtEl>
                                          <p:spTgt spid="40964">
                                            <p:txEl>
                                              <p:pRg st="8" end="8"/>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096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nodeType="clickEffect">
                                  <p:stCondLst>
                                    <p:cond delay="0"/>
                                  </p:stCondLst>
                                  <p:childTnLst>
                                    <p:set>
                                      <p:cBhvr>
                                        <p:cTn id="84" dur="1" fill="hold">
                                          <p:stCondLst>
                                            <p:cond delay="0"/>
                                          </p:stCondLst>
                                        </p:cTn>
                                        <p:tgtEl>
                                          <p:spTgt spid="40965">
                                            <p:txEl>
                                              <p:pRg st="8" end="8"/>
                                            </p:txEl>
                                          </p:spTgt>
                                        </p:tgtEl>
                                        <p:attrNameLst>
                                          <p:attrName>style.visibility</p:attrName>
                                        </p:attrNameLst>
                                      </p:cBhvr>
                                      <p:to>
                                        <p:strVal val="visible"/>
                                      </p:to>
                                    </p:set>
                                    <p:anim calcmode="lin" valueType="num">
                                      <p:cBhvr additive="base">
                                        <p:cTn id="85" dur="500" fill="hold"/>
                                        <p:tgtEl>
                                          <p:spTgt spid="40965">
                                            <p:txEl>
                                              <p:pRg st="8" end="8"/>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4096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sz="4800" dirty="0">
                <a:solidFill>
                  <a:srgbClr val="FFFFFF"/>
                </a:solidFill>
                <a:latin typeface="+mj-lt"/>
                <a:cs typeface="Calisto MT"/>
              </a:rPr>
              <a:t>Nature of the Disconnect</a:t>
            </a:r>
          </a:p>
        </p:txBody>
      </p:sp>
      <p:sp>
        <p:nvSpPr>
          <p:cNvPr id="5123" name="Rectangle 3"/>
          <p:cNvSpPr>
            <a:spLocks noGrp="1" noChangeArrowheads="1"/>
          </p:cNvSpPr>
          <p:nvPr>
            <p:ph type="body" idx="1"/>
          </p:nvPr>
        </p:nvSpPr>
        <p:spPr/>
        <p:txBody>
          <a:bodyPr/>
          <a:lstStyle/>
          <a:p>
            <a:r>
              <a:rPr lang="en-US" sz="2800" dirty="0">
                <a:latin typeface="+mj-lt"/>
                <a:cs typeface="Calisto MT"/>
              </a:rPr>
              <a:t>Is it a matter of degree or a different vision of the nation?</a:t>
            </a:r>
          </a:p>
          <a:p>
            <a:r>
              <a:rPr lang="en-US" sz="2800" dirty="0">
                <a:latin typeface="+mj-lt"/>
                <a:cs typeface="Calisto MT"/>
              </a:rPr>
              <a:t>The cause may be due to the range of possible responses in each field to the question: What should education for democratic citizenship include?</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5291479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57200" y="34514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600" b="0" i="0" u="none" strike="noStrike" cap="none" baseline="0">
                <a:solidFill>
                  <a:schemeClr val="lt1"/>
                </a:solidFill>
                <a:latin typeface="Lustria"/>
                <a:ea typeface="Lustria"/>
                <a:cs typeface="Lustria"/>
                <a:sym typeface="Lustria"/>
              </a:rPr>
              <a:t>How did we get here?</a:t>
            </a:r>
          </a:p>
        </p:txBody>
      </p:sp>
      <p:sp>
        <p:nvSpPr>
          <p:cNvPr id="137" name="Shape 137"/>
          <p:cNvSpPr txBox="1"/>
          <p:nvPr/>
        </p:nvSpPr>
        <p:spPr>
          <a:xfrm>
            <a:off x="6730114" y="3158967"/>
            <a:ext cx="1956685" cy="369332"/>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Lustria"/>
              <a:ea typeface="Lustria"/>
              <a:cs typeface="Lustria"/>
              <a:sym typeface="Lustria"/>
            </a:endParaRPr>
          </a:p>
        </p:txBody>
      </p:sp>
      <p:sp>
        <p:nvSpPr>
          <p:cNvPr id="138" name="Shape 138"/>
          <p:cNvSpPr txBox="1"/>
          <p:nvPr/>
        </p:nvSpPr>
        <p:spPr>
          <a:xfrm>
            <a:off x="5459103" y="2227261"/>
            <a:ext cx="3008078" cy="3498644"/>
          </a:xfrm>
          <a:prstGeom prst="rect">
            <a:avLst/>
          </a:prstGeom>
          <a:noFill/>
          <a:ln>
            <a:noFill/>
          </a:ln>
        </p:spPr>
        <p:txBody>
          <a:bodyPr lIns="36575" tIns="36575" rIns="36575" bIns="36575" anchor="t" anchorCtr="0">
            <a:noAutofit/>
          </a:bodyPr>
          <a:lstStyle/>
          <a:p>
            <a:pPr marL="0" marR="0" lvl="0" indent="0" algn="l" rtl="0">
              <a:lnSpc>
                <a:spcPct val="100000"/>
              </a:lnSpc>
              <a:spcBef>
                <a:spcPts val="0"/>
              </a:spcBef>
              <a:spcAft>
                <a:spcPts val="0"/>
              </a:spcAft>
              <a:buClr>
                <a:srgbClr val="FFFFFE"/>
              </a:buClr>
              <a:buSzPct val="25000"/>
              <a:buFont typeface="Arial"/>
              <a:buNone/>
            </a:pPr>
            <a:r>
              <a:rPr lang="en-US" sz="4000" b="0" i="0" u="none" strike="noStrike" cap="none" baseline="0">
                <a:solidFill>
                  <a:srgbClr val="FFFFFE"/>
                </a:solidFill>
                <a:latin typeface="Arial"/>
                <a:ea typeface="Arial"/>
                <a:cs typeface="Arial"/>
                <a:sym typeface="Arial"/>
              </a:rPr>
              <a:t>Your</a:t>
            </a:r>
          </a:p>
        </p:txBody>
      </p:sp>
      <p:pic>
        <p:nvPicPr>
          <p:cNvPr id="139" name="Shape 139"/>
          <p:cNvPicPr preferRelativeResize="0"/>
          <p:nvPr/>
        </p:nvPicPr>
        <p:blipFill rotWithShape="1">
          <a:blip r:embed="rId3">
            <a:alphaModFix/>
          </a:blip>
          <a:srcRect/>
          <a:stretch/>
        </p:blipFill>
        <p:spPr>
          <a:xfrm>
            <a:off x="6193478" y="2407798"/>
            <a:ext cx="2662705" cy="4166641"/>
          </a:xfrm>
          <a:prstGeom prst="rect">
            <a:avLst/>
          </a:prstGeom>
          <a:noFill/>
          <a:ln>
            <a:noFill/>
          </a:ln>
        </p:spPr>
      </p:pic>
      <p:pic>
        <p:nvPicPr>
          <p:cNvPr id="140" name="Shape 140"/>
          <p:cNvPicPr preferRelativeResize="0">
            <a:picLocks noGrp="1"/>
          </p:cNvPicPr>
          <p:nvPr>
            <p:ph type="body" idx="1"/>
          </p:nvPr>
        </p:nvPicPr>
        <p:blipFill rotWithShape="1">
          <a:blip r:embed="rId4">
            <a:alphaModFix/>
          </a:blip>
          <a:srcRect l="-37956" r="-37955"/>
          <a:stretch/>
        </p:blipFill>
        <p:spPr>
          <a:xfrm>
            <a:off x="-329763" y="2770093"/>
            <a:ext cx="7662863" cy="326716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9" name="Rectangle 5"/>
          <p:cNvSpPr>
            <a:spLocks noGrp="1" noChangeArrowheads="1"/>
          </p:cNvSpPr>
          <p:nvPr>
            <p:ph type="title"/>
          </p:nvPr>
        </p:nvSpPr>
        <p:spPr/>
        <p:txBody>
          <a:bodyPr/>
          <a:lstStyle/>
          <a:p>
            <a:r>
              <a:rPr lang="en-US" sz="4800" dirty="0">
                <a:solidFill>
                  <a:schemeClr val="bg1"/>
                </a:solidFill>
                <a:latin typeface="+mj-lt"/>
                <a:cs typeface="Calisto MT"/>
              </a:rPr>
              <a:t>Pedagogy </a:t>
            </a:r>
          </a:p>
        </p:txBody>
      </p:sp>
      <p:sp>
        <p:nvSpPr>
          <p:cNvPr id="93198" name="AutoShape 14"/>
          <p:cNvSpPr>
            <a:spLocks noChangeArrowheads="1"/>
          </p:cNvSpPr>
          <p:nvPr/>
        </p:nvSpPr>
        <p:spPr bwMode="auto">
          <a:xfrm>
            <a:off x="3582006" y="3601989"/>
            <a:ext cx="1981200" cy="268885"/>
          </a:xfrm>
          <a:prstGeom prst="leftRightArrow">
            <a:avLst>
              <a:gd name="adj1" fmla="val 50000"/>
              <a:gd name="adj2" fmla="val 81569"/>
            </a:avLst>
          </a:prstGeom>
          <a:solidFill>
            <a:schemeClr val="accent1"/>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 name="Text Box 4"/>
          <p:cNvSpPr txBox="1">
            <a:spLocks noChangeArrowheads="1"/>
          </p:cNvSpPr>
          <p:nvPr/>
        </p:nvSpPr>
        <p:spPr bwMode="auto">
          <a:xfrm>
            <a:off x="457200" y="3200399"/>
            <a:ext cx="2971800" cy="1634241"/>
          </a:xfrm>
          <a:prstGeom prst="rect">
            <a:avLst/>
          </a:prstGeom>
          <a:solidFill>
            <a:srgbClr val="FFFFFF"/>
          </a:solidFill>
          <a:ln w="9525">
            <a:solidFill>
              <a:srgbClr val="000000"/>
            </a:solidFill>
            <a:miter lim="800000"/>
            <a:headEnd/>
            <a:tailEnd/>
          </a:ln>
        </p:spPr>
        <p:txBody>
          <a:bodyPr/>
          <a:lstStyle/>
          <a:p>
            <a:pPr marL="342900" indent="-342900" algn="ctr"/>
            <a:r>
              <a:rPr lang="en-US" sz="3000" dirty="0"/>
              <a:t>Critical</a:t>
            </a:r>
          </a:p>
          <a:p>
            <a:pPr marL="342900" indent="-342900" algn="ctr"/>
            <a:r>
              <a:rPr lang="en-US" sz="1600" dirty="0"/>
              <a:t>A critical, inquiry </a:t>
            </a:r>
            <a:r>
              <a:rPr lang="en-US" sz="1600" dirty="0" smtClean="0"/>
              <a:t>collaborative</a:t>
            </a:r>
          </a:p>
          <a:p>
            <a:pPr marL="342900" indent="-342900" algn="ctr"/>
            <a:r>
              <a:rPr lang="en-US" sz="1600" dirty="0" smtClean="0"/>
              <a:t>approach </a:t>
            </a:r>
            <a:r>
              <a:rPr lang="en-US" sz="1600" dirty="0"/>
              <a:t>to </a:t>
            </a:r>
            <a:r>
              <a:rPr lang="en-US" sz="1600" dirty="0" smtClean="0"/>
              <a:t>understanding</a:t>
            </a:r>
          </a:p>
          <a:p>
            <a:pPr marL="342900" indent="-342900" algn="ctr"/>
            <a:r>
              <a:rPr lang="en-US" sz="1600" dirty="0" smtClean="0"/>
              <a:t>historical </a:t>
            </a:r>
            <a:r>
              <a:rPr lang="en-US" sz="1600" dirty="0"/>
              <a:t>&amp; </a:t>
            </a:r>
            <a:r>
              <a:rPr lang="en-US" sz="1600" dirty="0" smtClean="0"/>
              <a:t>contemporary</a:t>
            </a:r>
          </a:p>
          <a:p>
            <a:pPr marL="342900" indent="-342900" algn="ctr"/>
            <a:r>
              <a:rPr lang="en-US" sz="1600" dirty="0" smtClean="0"/>
              <a:t>conditions</a:t>
            </a:r>
            <a:endParaRPr lang="en-US" sz="1600" dirty="0"/>
          </a:p>
        </p:txBody>
      </p:sp>
      <p:sp>
        <p:nvSpPr>
          <p:cNvPr id="8" name="Text Box 5"/>
          <p:cNvSpPr txBox="1">
            <a:spLocks noChangeArrowheads="1"/>
          </p:cNvSpPr>
          <p:nvPr/>
        </p:nvSpPr>
        <p:spPr bwMode="auto">
          <a:xfrm>
            <a:off x="5714999" y="3203204"/>
            <a:ext cx="2971801" cy="1371600"/>
          </a:xfrm>
          <a:prstGeom prst="rect">
            <a:avLst/>
          </a:prstGeom>
          <a:solidFill>
            <a:srgbClr val="FFFFFF"/>
          </a:solidFill>
          <a:ln w="9525">
            <a:solidFill>
              <a:srgbClr val="000000"/>
            </a:solidFill>
            <a:miter lim="800000"/>
            <a:headEnd/>
            <a:tailEnd/>
          </a:ln>
        </p:spPr>
        <p:txBody>
          <a:bodyPr/>
          <a:lstStyle/>
          <a:p>
            <a:pPr marL="342900" indent="-342900" algn="ctr"/>
            <a:r>
              <a:rPr lang="en-US" sz="3000" dirty="0"/>
              <a:t>Non- Critical</a:t>
            </a:r>
          </a:p>
          <a:p>
            <a:pPr marL="342900" indent="-342900" algn="ctr"/>
            <a:r>
              <a:rPr lang="en-US" sz="1600" dirty="0"/>
              <a:t>Transmission of official history </a:t>
            </a:r>
          </a:p>
          <a:p>
            <a:pPr marL="342900" indent="-342900" algn="ctr"/>
            <a:r>
              <a:rPr lang="en-US" sz="1600" dirty="0"/>
              <a:t>and narrative is </a:t>
            </a:r>
            <a:r>
              <a:rPr lang="en-US" sz="1600" dirty="0" smtClean="0"/>
              <a:t>stressed.</a:t>
            </a:r>
            <a:endParaRPr lang="en-US" sz="16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2155215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5" name="Rectangle 5"/>
          <p:cNvSpPr>
            <a:spLocks noGrp="1" noChangeArrowheads="1"/>
          </p:cNvSpPr>
          <p:nvPr>
            <p:ph type="title"/>
          </p:nvPr>
        </p:nvSpPr>
        <p:spPr/>
        <p:txBody>
          <a:bodyPr/>
          <a:lstStyle/>
          <a:p>
            <a:r>
              <a:rPr lang="en-US" sz="4800" dirty="0">
                <a:solidFill>
                  <a:schemeClr val="bg1"/>
                </a:solidFill>
                <a:latin typeface="+mj-lt"/>
                <a:cs typeface="Calisto MT"/>
              </a:rPr>
              <a:t>Vision of United States</a:t>
            </a:r>
          </a:p>
        </p:txBody>
      </p:sp>
      <p:sp>
        <p:nvSpPr>
          <p:cNvPr id="92171" name="AutoShape 11"/>
          <p:cNvSpPr>
            <a:spLocks noChangeArrowheads="1"/>
          </p:cNvSpPr>
          <p:nvPr/>
        </p:nvSpPr>
        <p:spPr bwMode="auto">
          <a:xfrm>
            <a:off x="4568446" y="3018930"/>
            <a:ext cx="336929" cy="1917901"/>
          </a:xfrm>
          <a:prstGeom prst="upDownArrow">
            <a:avLst>
              <a:gd name="adj1" fmla="val 50000"/>
              <a:gd name="adj2" fmla="val 75294"/>
            </a:avLst>
          </a:prstGeom>
          <a:solidFill>
            <a:schemeClr val="accent1"/>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eaVert" wrap="none" anchor="ctr"/>
          <a:lstStyle/>
          <a:p>
            <a:endParaRPr lang="en-US"/>
          </a:p>
        </p:txBody>
      </p:sp>
      <p:sp>
        <p:nvSpPr>
          <p:cNvPr id="6" name="Text Box 8"/>
          <p:cNvSpPr txBox="1">
            <a:spLocks noChangeArrowheads="1"/>
          </p:cNvSpPr>
          <p:nvPr/>
        </p:nvSpPr>
        <p:spPr bwMode="auto">
          <a:xfrm>
            <a:off x="2601096" y="1648068"/>
            <a:ext cx="4054649" cy="1370861"/>
          </a:xfrm>
          <a:prstGeom prst="rect">
            <a:avLst/>
          </a:prstGeom>
          <a:solidFill>
            <a:srgbClr val="FFFFFF"/>
          </a:solidFill>
          <a:ln w="9525">
            <a:solidFill>
              <a:srgbClr val="000000"/>
            </a:solidFill>
            <a:miter lim="800000"/>
            <a:headEnd/>
            <a:tailEnd/>
          </a:ln>
        </p:spPr>
        <p:txBody>
          <a:bodyPr/>
          <a:lstStyle/>
          <a:p>
            <a:pPr marL="342900" indent="-342900" algn="ctr"/>
            <a:r>
              <a:rPr lang="en-US" sz="3000" dirty="0">
                <a:solidFill>
                  <a:schemeClr val="tx1"/>
                </a:solidFill>
              </a:rPr>
              <a:t>Diversity</a:t>
            </a:r>
          </a:p>
          <a:p>
            <a:pPr marL="342900" indent="-342900" algn="ctr"/>
            <a:r>
              <a:rPr lang="en-US" sz="1600" dirty="0">
                <a:solidFill>
                  <a:schemeClr val="tx1"/>
                </a:solidFill>
              </a:rPr>
              <a:t>USA is on a path to fulfilling its promise. Diversity informs democracy through challenge and struggle. </a:t>
            </a:r>
          </a:p>
          <a:p>
            <a:pPr marL="342900" indent="-342900" algn="ctr"/>
            <a:endParaRPr lang="en-US" sz="3000" dirty="0">
              <a:solidFill>
                <a:schemeClr val="tx2"/>
              </a:solidFill>
            </a:endParaRPr>
          </a:p>
          <a:p>
            <a:pPr marL="342900" indent="-342900" algn="ctr"/>
            <a:endParaRPr lang="en-US" sz="3000" dirty="0">
              <a:solidFill>
                <a:schemeClr val="tx2"/>
              </a:solidFill>
            </a:endParaRPr>
          </a:p>
        </p:txBody>
      </p:sp>
      <p:sp>
        <p:nvSpPr>
          <p:cNvPr id="7" name="Text Box 7"/>
          <p:cNvSpPr txBox="1">
            <a:spLocks noChangeArrowheads="1"/>
          </p:cNvSpPr>
          <p:nvPr/>
        </p:nvSpPr>
        <p:spPr bwMode="auto">
          <a:xfrm>
            <a:off x="2395766" y="4936831"/>
            <a:ext cx="4559567" cy="1524000"/>
          </a:xfrm>
          <a:prstGeom prst="rect">
            <a:avLst/>
          </a:prstGeom>
          <a:solidFill>
            <a:srgbClr val="FFFFFF"/>
          </a:solidFill>
          <a:ln w="9525">
            <a:solidFill>
              <a:srgbClr val="000000"/>
            </a:solidFill>
            <a:miter lim="800000"/>
            <a:headEnd/>
            <a:tailEnd/>
          </a:ln>
        </p:spPr>
        <p:txBody>
          <a:bodyPr/>
          <a:lstStyle/>
          <a:p>
            <a:pPr marL="342900" indent="-342900" algn="ctr"/>
            <a:r>
              <a:rPr lang="en-US" sz="3000" dirty="0"/>
              <a:t>Unity</a:t>
            </a:r>
          </a:p>
          <a:p>
            <a:pPr marL="342900" indent="-342900" algn="ctr"/>
            <a:r>
              <a:rPr lang="en-US" sz="1600" dirty="0"/>
              <a:t>USA </a:t>
            </a:r>
            <a:r>
              <a:rPr lang="en-US" sz="1600" dirty="0" smtClean="0"/>
              <a:t>is an accomplished </a:t>
            </a:r>
            <a:r>
              <a:rPr lang="en-US" sz="1600" dirty="0"/>
              <a:t>democracy and early founders unified diverse colonies. </a:t>
            </a:r>
            <a:r>
              <a:rPr lang="en-US" sz="1600" dirty="0" smtClean="0"/>
              <a:t>It stresses a common </a:t>
            </a:r>
            <a:r>
              <a:rPr lang="en-US" sz="1600" dirty="0"/>
              <a:t>political framework over cultural differences. Diversity threatens unity. </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1921893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874" name="Rectangle 10"/>
          <p:cNvSpPr>
            <a:spLocks noGrp="1" noChangeArrowheads="1"/>
          </p:cNvSpPr>
          <p:nvPr>
            <p:ph type="title"/>
          </p:nvPr>
        </p:nvSpPr>
        <p:spPr/>
        <p:txBody>
          <a:bodyPr/>
          <a:lstStyle/>
          <a:p>
            <a:r>
              <a:rPr lang="en-US" sz="4000" dirty="0">
                <a:solidFill>
                  <a:srgbClr val="FFFFFF"/>
                </a:solidFill>
                <a:latin typeface="Calisto MT"/>
                <a:cs typeface="Calisto MT"/>
              </a:rPr>
              <a:t>Intersections of MC &amp; SS Education</a:t>
            </a:r>
          </a:p>
        </p:txBody>
      </p:sp>
      <p:sp>
        <p:nvSpPr>
          <p:cNvPr id="9" name="AutoShape 14"/>
          <p:cNvSpPr>
            <a:spLocks noChangeArrowheads="1"/>
          </p:cNvSpPr>
          <p:nvPr/>
        </p:nvSpPr>
        <p:spPr bwMode="auto">
          <a:xfrm>
            <a:off x="3429001" y="3601990"/>
            <a:ext cx="2393102" cy="161688"/>
          </a:xfrm>
          <a:prstGeom prst="leftRightArrow">
            <a:avLst>
              <a:gd name="adj1" fmla="val 50000"/>
              <a:gd name="adj2" fmla="val 81569"/>
            </a:avLst>
          </a:prstGeom>
          <a:solidFill>
            <a:schemeClr val="accent1"/>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 name="Text Box 4"/>
          <p:cNvSpPr txBox="1">
            <a:spLocks noChangeArrowheads="1"/>
          </p:cNvSpPr>
          <p:nvPr/>
        </p:nvSpPr>
        <p:spPr bwMode="auto">
          <a:xfrm>
            <a:off x="457200" y="3200399"/>
            <a:ext cx="2971800" cy="1634241"/>
          </a:xfrm>
          <a:prstGeom prst="rect">
            <a:avLst/>
          </a:prstGeom>
          <a:solidFill>
            <a:srgbClr val="FFFFFF"/>
          </a:solidFill>
          <a:ln w="9525">
            <a:solidFill>
              <a:srgbClr val="000000"/>
            </a:solidFill>
            <a:miter lim="800000"/>
            <a:headEnd/>
            <a:tailEnd/>
          </a:ln>
        </p:spPr>
        <p:txBody>
          <a:bodyPr/>
          <a:lstStyle/>
          <a:p>
            <a:pPr marL="342900" indent="-342900" algn="ctr"/>
            <a:r>
              <a:rPr lang="en-US" sz="3000" dirty="0"/>
              <a:t>Critical</a:t>
            </a:r>
          </a:p>
          <a:p>
            <a:pPr marL="342900" indent="-342900" algn="ctr"/>
            <a:r>
              <a:rPr lang="en-US" sz="1600" dirty="0"/>
              <a:t>A critical, inquiry </a:t>
            </a:r>
            <a:r>
              <a:rPr lang="en-US" sz="1600" dirty="0" smtClean="0"/>
              <a:t>collaborative</a:t>
            </a:r>
          </a:p>
          <a:p>
            <a:pPr marL="342900" indent="-342900" algn="ctr"/>
            <a:r>
              <a:rPr lang="en-US" sz="1600" dirty="0" smtClean="0"/>
              <a:t>approach </a:t>
            </a:r>
            <a:r>
              <a:rPr lang="en-US" sz="1600" dirty="0"/>
              <a:t>to </a:t>
            </a:r>
            <a:r>
              <a:rPr lang="en-US" sz="1600" dirty="0" smtClean="0"/>
              <a:t>understanding</a:t>
            </a:r>
          </a:p>
          <a:p>
            <a:pPr marL="342900" indent="-342900" algn="ctr"/>
            <a:r>
              <a:rPr lang="en-US" sz="1600" dirty="0" smtClean="0"/>
              <a:t>historical </a:t>
            </a:r>
            <a:r>
              <a:rPr lang="en-US" sz="1600" dirty="0"/>
              <a:t>&amp; </a:t>
            </a:r>
            <a:r>
              <a:rPr lang="en-US" sz="1600" dirty="0" smtClean="0"/>
              <a:t>contemporary</a:t>
            </a:r>
          </a:p>
          <a:p>
            <a:pPr marL="342900" indent="-342900" algn="ctr"/>
            <a:r>
              <a:rPr lang="en-US" sz="1600" dirty="0" smtClean="0"/>
              <a:t>Conditions.</a:t>
            </a:r>
            <a:endParaRPr lang="en-US" sz="1600" dirty="0"/>
          </a:p>
        </p:txBody>
      </p:sp>
      <p:sp>
        <p:nvSpPr>
          <p:cNvPr id="12" name="Text Box 5"/>
          <p:cNvSpPr txBox="1">
            <a:spLocks noChangeArrowheads="1"/>
          </p:cNvSpPr>
          <p:nvPr/>
        </p:nvSpPr>
        <p:spPr bwMode="auto">
          <a:xfrm>
            <a:off x="5822103" y="3203177"/>
            <a:ext cx="2971801" cy="1371600"/>
          </a:xfrm>
          <a:prstGeom prst="rect">
            <a:avLst/>
          </a:prstGeom>
          <a:solidFill>
            <a:srgbClr val="FFFFFF"/>
          </a:solidFill>
          <a:ln w="9525">
            <a:solidFill>
              <a:srgbClr val="000000"/>
            </a:solidFill>
            <a:miter lim="800000"/>
            <a:headEnd/>
            <a:tailEnd/>
          </a:ln>
        </p:spPr>
        <p:txBody>
          <a:bodyPr/>
          <a:lstStyle/>
          <a:p>
            <a:pPr marL="342900" indent="-342900" algn="ctr"/>
            <a:r>
              <a:rPr lang="en-US" sz="3000" dirty="0"/>
              <a:t>Non- Critical</a:t>
            </a:r>
          </a:p>
          <a:p>
            <a:pPr marL="342900" indent="-342900" algn="ctr"/>
            <a:r>
              <a:rPr lang="en-US" sz="1600" dirty="0"/>
              <a:t>Transmission of official history </a:t>
            </a:r>
          </a:p>
          <a:p>
            <a:pPr marL="342900" indent="-342900" algn="ctr"/>
            <a:r>
              <a:rPr lang="en-US" sz="1600" dirty="0"/>
              <a:t>and narrative is </a:t>
            </a:r>
            <a:r>
              <a:rPr lang="en-US" sz="1600" dirty="0" smtClean="0"/>
              <a:t>stressed.</a:t>
            </a:r>
            <a:endParaRPr lang="en-US" sz="1600" dirty="0"/>
          </a:p>
        </p:txBody>
      </p:sp>
      <p:sp>
        <p:nvSpPr>
          <p:cNvPr id="13" name="AutoShape 11"/>
          <p:cNvSpPr>
            <a:spLocks noChangeArrowheads="1"/>
          </p:cNvSpPr>
          <p:nvPr/>
        </p:nvSpPr>
        <p:spPr bwMode="auto">
          <a:xfrm>
            <a:off x="4616173" y="2626047"/>
            <a:ext cx="192801" cy="2438085"/>
          </a:xfrm>
          <a:prstGeom prst="upDownArrow">
            <a:avLst>
              <a:gd name="adj1" fmla="val 50000"/>
              <a:gd name="adj2" fmla="val 75294"/>
            </a:avLst>
          </a:prstGeom>
          <a:solidFill>
            <a:schemeClr val="accent1"/>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eaVert" wrap="none" anchor="ctr"/>
          <a:lstStyle/>
          <a:p>
            <a:endParaRPr lang="en-US"/>
          </a:p>
        </p:txBody>
      </p:sp>
      <p:sp>
        <p:nvSpPr>
          <p:cNvPr id="14" name="Text Box 8"/>
          <p:cNvSpPr txBox="1">
            <a:spLocks noChangeArrowheads="1"/>
          </p:cNvSpPr>
          <p:nvPr/>
        </p:nvSpPr>
        <p:spPr bwMode="auto">
          <a:xfrm>
            <a:off x="2601096" y="1255187"/>
            <a:ext cx="4054649" cy="1370861"/>
          </a:xfrm>
          <a:prstGeom prst="rect">
            <a:avLst/>
          </a:prstGeom>
          <a:solidFill>
            <a:srgbClr val="FFFFFF"/>
          </a:solidFill>
          <a:ln w="9525">
            <a:solidFill>
              <a:srgbClr val="000000"/>
            </a:solidFill>
            <a:miter lim="800000"/>
            <a:headEnd/>
            <a:tailEnd/>
          </a:ln>
        </p:spPr>
        <p:txBody>
          <a:bodyPr/>
          <a:lstStyle/>
          <a:p>
            <a:pPr marL="342900" indent="-342900" algn="ctr"/>
            <a:r>
              <a:rPr lang="en-US" sz="3000" dirty="0">
                <a:solidFill>
                  <a:schemeClr val="tx1"/>
                </a:solidFill>
              </a:rPr>
              <a:t>Diversity</a:t>
            </a:r>
          </a:p>
          <a:p>
            <a:pPr marL="342900" indent="-342900" algn="ctr"/>
            <a:r>
              <a:rPr lang="en-US" sz="1600" dirty="0">
                <a:solidFill>
                  <a:schemeClr val="tx1"/>
                </a:solidFill>
              </a:rPr>
              <a:t>USA is on a path to fulfilling its promise. Diversity informs democracy through challenge and struggle. </a:t>
            </a:r>
          </a:p>
          <a:p>
            <a:pPr marL="342900" indent="-342900" algn="ctr"/>
            <a:endParaRPr lang="en-US" sz="3000" dirty="0">
              <a:solidFill>
                <a:schemeClr val="tx2"/>
              </a:solidFill>
            </a:endParaRPr>
          </a:p>
          <a:p>
            <a:pPr marL="342900" indent="-342900" algn="ctr"/>
            <a:endParaRPr lang="en-US" sz="3000" dirty="0">
              <a:solidFill>
                <a:schemeClr val="tx2"/>
              </a:solidFill>
            </a:endParaRPr>
          </a:p>
        </p:txBody>
      </p:sp>
      <p:sp>
        <p:nvSpPr>
          <p:cNvPr id="15" name="Text Box 7"/>
          <p:cNvSpPr txBox="1">
            <a:spLocks noChangeArrowheads="1"/>
          </p:cNvSpPr>
          <p:nvPr/>
        </p:nvSpPr>
        <p:spPr bwMode="auto">
          <a:xfrm>
            <a:off x="2395766" y="5064133"/>
            <a:ext cx="4559567" cy="1524000"/>
          </a:xfrm>
          <a:prstGeom prst="rect">
            <a:avLst/>
          </a:prstGeom>
          <a:solidFill>
            <a:srgbClr val="FFFFFF"/>
          </a:solidFill>
          <a:ln w="9525">
            <a:solidFill>
              <a:srgbClr val="000000"/>
            </a:solidFill>
            <a:miter lim="800000"/>
            <a:headEnd/>
            <a:tailEnd/>
          </a:ln>
        </p:spPr>
        <p:txBody>
          <a:bodyPr/>
          <a:lstStyle/>
          <a:p>
            <a:pPr marL="342900" indent="-342900" algn="ctr"/>
            <a:r>
              <a:rPr lang="en-US" sz="3000" dirty="0"/>
              <a:t>Unity</a:t>
            </a:r>
          </a:p>
          <a:p>
            <a:pPr marL="342900" indent="-342900" algn="ctr"/>
            <a:r>
              <a:rPr lang="en-US" sz="1600" dirty="0"/>
              <a:t>USA </a:t>
            </a:r>
            <a:r>
              <a:rPr lang="en-US" sz="1600" dirty="0" smtClean="0"/>
              <a:t>is an accomplished </a:t>
            </a:r>
            <a:r>
              <a:rPr lang="en-US" sz="1600" dirty="0"/>
              <a:t>democracy and early founders unified diverse colonies. </a:t>
            </a:r>
            <a:r>
              <a:rPr lang="en-US" sz="1600" dirty="0" smtClean="0"/>
              <a:t>It stresses a common </a:t>
            </a:r>
            <a:r>
              <a:rPr lang="en-US" sz="1600" dirty="0"/>
              <a:t>political framework over cultural differences. Diversity threatens unity. </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106212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sz="4400" dirty="0">
                <a:solidFill>
                  <a:srgbClr val="FFFFFF"/>
                </a:solidFill>
                <a:latin typeface="+mj-lt"/>
                <a:cs typeface="Calisto MT"/>
              </a:rPr>
              <a:t>Civic Multicultural Competence</a:t>
            </a:r>
          </a:p>
        </p:txBody>
      </p:sp>
      <p:sp>
        <p:nvSpPr>
          <p:cNvPr id="5" name="Rectangle 3"/>
          <p:cNvSpPr>
            <a:spLocks noGrp="1" noChangeArrowheads="1"/>
          </p:cNvSpPr>
          <p:nvPr>
            <p:ph type="body" idx="1"/>
          </p:nvPr>
        </p:nvSpPr>
        <p:spPr>
          <a:xfrm>
            <a:off x="457201" y="2198688"/>
            <a:ext cx="7945438" cy="4019550"/>
          </a:xfrm>
        </p:spPr>
        <p:txBody>
          <a:bodyPr>
            <a:normAutofit/>
          </a:bodyPr>
          <a:lstStyle/>
          <a:p>
            <a:r>
              <a:rPr lang="en-US" sz="2400" dirty="0" smtClean="0">
                <a:latin typeface="+mj-lt"/>
                <a:cs typeface="Calisto MT"/>
              </a:rPr>
              <a:t>“the </a:t>
            </a:r>
            <a:r>
              <a:rPr lang="en-US" sz="2400" dirty="0">
                <a:latin typeface="+mj-lt"/>
                <a:cs typeface="Calisto MT"/>
              </a:rPr>
              <a:t>desire and ability to investigate diverse, problematic, and controversial </a:t>
            </a:r>
            <a:r>
              <a:rPr lang="en-US" sz="2400" dirty="0" smtClean="0">
                <a:latin typeface="+mj-lt"/>
                <a:cs typeface="Calisto MT"/>
              </a:rPr>
              <a:t>issues </a:t>
            </a:r>
            <a:r>
              <a:rPr lang="en-US" sz="2400" dirty="0">
                <a:latin typeface="+mj-lt"/>
                <a:cs typeface="Calisto MT"/>
              </a:rPr>
              <a:t>in pursuit of a more inclusive, just, and equitable society. It is fostered through critical, inquiry-based, and collaborative study of the dynamic interplay between historical and contemporary conditions – whether local, national, or global – and by applying what is learned through authentic, self-motivated, and social justice-oriented </a:t>
            </a:r>
            <a:r>
              <a:rPr lang="en-US" sz="2400" dirty="0" smtClean="0">
                <a:latin typeface="+mj-lt"/>
                <a:cs typeface="Calisto MT"/>
              </a:rPr>
              <a:t>acts.”             </a:t>
            </a:r>
            <a:r>
              <a:rPr lang="en-US" sz="1800" dirty="0" smtClean="0">
                <a:latin typeface="+mj-lt"/>
                <a:cs typeface="Calisto MT"/>
              </a:rPr>
              <a:t>(p. Miller-Lane, Howard &amp; Halagao, p. 562)</a:t>
            </a:r>
            <a:endParaRPr lang="en-US" sz="1800" dirty="0">
              <a:latin typeface="+mj-lt"/>
              <a:cs typeface="Calisto MT"/>
            </a:endParaRPr>
          </a:p>
          <a:p>
            <a:pPr marL="495300" indent="-495300">
              <a:lnSpc>
                <a:spcPct val="80000"/>
              </a:lnSpc>
              <a:buFont typeface="Wingdings" charset="0"/>
              <a:buAutoNum type="arabicPeriod"/>
            </a:pPr>
            <a:endParaRPr lang="en-US" sz="2600" dirty="0">
              <a:latin typeface="+mj-lt"/>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433767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sz="4000" dirty="0">
                <a:solidFill>
                  <a:srgbClr val="FFFFFF"/>
                </a:solidFill>
                <a:latin typeface="+mj-lt"/>
                <a:cs typeface="Calisto MT"/>
              </a:rPr>
              <a:t>Civic Multicultural Competence</a:t>
            </a:r>
            <a:endParaRPr lang="en-US" sz="4000" dirty="0">
              <a:latin typeface="+mj-lt"/>
            </a:endParaRPr>
          </a:p>
        </p:txBody>
      </p:sp>
      <p:sp>
        <p:nvSpPr>
          <p:cNvPr id="112643" name="Rectangle 3"/>
          <p:cNvSpPr>
            <a:spLocks noGrp="1" noChangeArrowheads="1"/>
          </p:cNvSpPr>
          <p:nvPr>
            <p:ph type="body" idx="1"/>
          </p:nvPr>
        </p:nvSpPr>
        <p:spPr>
          <a:xfrm>
            <a:off x="596722" y="2199110"/>
            <a:ext cx="7940993" cy="4019063"/>
          </a:xfrm>
        </p:spPr>
        <p:txBody>
          <a:bodyPr>
            <a:normAutofit/>
          </a:bodyPr>
          <a:lstStyle/>
          <a:p>
            <a:r>
              <a:rPr lang="en-US" sz="2400" dirty="0" smtClean="0">
                <a:latin typeface="+mj-lt"/>
                <a:cs typeface="Calisto MT"/>
              </a:rPr>
              <a:t>“the </a:t>
            </a:r>
            <a:r>
              <a:rPr lang="en-US" sz="2400" dirty="0">
                <a:latin typeface="+mj-lt"/>
                <a:cs typeface="Calisto MT"/>
              </a:rPr>
              <a:t>desire and ability to investigate </a:t>
            </a:r>
            <a:r>
              <a:rPr lang="en-US" sz="2400" u="sng" dirty="0">
                <a:latin typeface="+mj-lt"/>
                <a:cs typeface="Calisto MT"/>
              </a:rPr>
              <a:t>diverse, problematic, and controversial </a:t>
            </a:r>
            <a:r>
              <a:rPr lang="en-US" sz="2400" u="sng" dirty="0" smtClean="0">
                <a:latin typeface="+mj-lt"/>
                <a:cs typeface="Calisto MT"/>
              </a:rPr>
              <a:t>issues </a:t>
            </a:r>
            <a:r>
              <a:rPr lang="en-US" sz="2400" dirty="0">
                <a:latin typeface="+mj-lt"/>
                <a:cs typeface="Calisto MT"/>
              </a:rPr>
              <a:t>in pursuit of a more inclusive, just, and equitable society. It is fostered through critical, inquiry-based, and collaborative study of the dynamic interplay between historical and contemporary conditions – whether local, national, or global – and by applying what is learned through </a:t>
            </a:r>
            <a:r>
              <a:rPr lang="en-US" sz="2400" u="sng" dirty="0">
                <a:latin typeface="+mj-lt"/>
                <a:cs typeface="Calisto MT"/>
              </a:rPr>
              <a:t>authentic, self-motivated, and social justice-oriented acts</a:t>
            </a:r>
            <a:r>
              <a:rPr lang="en-US" sz="2400" dirty="0" smtClean="0">
                <a:latin typeface="+mj-lt"/>
                <a:cs typeface="Calisto MT"/>
              </a:rPr>
              <a:t>.           </a:t>
            </a:r>
            <a:r>
              <a:rPr lang="en-US" sz="1800" dirty="0" smtClean="0">
                <a:latin typeface="+mj-lt"/>
                <a:cs typeface="Calisto MT"/>
              </a:rPr>
              <a:t>(p. Miller-Lane, Howard &amp; Halagao, p. 562)</a:t>
            </a:r>
            <a:endParaRPr lang="en-US" sz="1800" dirty="0">
              <a:latin typeface="+mj-lt"/>
              <a:cs typeface="Calisto MT"/>
            </a:endParaRPr>
          </a:p>
          <a:p>
            <a:pPr marL="495300" indent="-495300">
              <a:lnSpc>
                <a:spcPct val="80000"/>
              </a:lnSpc>
              <a:buFont typeface="Wingdings" charset="0"/>
              <a:buAutoNum type="arabicPeriod"/>
            </a:pPr>
            <a:endParaRPr lang="en-US" sz="2600" dirty="0">
              <a:latin typeface="+mj-lt"/>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081186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22300"/>
            <a:ext cx="9144000" cy="561323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560607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900" y="0"/>
            <a:ext cx="8944745" cy="6858000"/>
          </a:xfrm>
          <a:prstGeom prst="rect">
            <a:avLst/>
          </a:prstGeom>
        </p:spPr>
      </p:pic>
      <p:pic>
        <p:nvPicPr>
          <p:cNvPr id="3" name="Picture 2"/>
          <p:cNvPicPr>
            <a:picLocks noChangeAspect="1"/>
          </p:cNvPicPr>
          <p:nvPr/>
        </p:nvPicPr>
        <p:blipFill>
          <a:blip r:embed="rId3"/>
          <a:stretch>
            <a:fillRect/>
          </a:stretch>
        </p:blipFill>
        <p:spPr>
          <a:xfrm>
            <a:off x="362655" y="5491332"/>
            <a:ext cx="1121574" cy="1105997"/>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184670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5900" y="0"/>
            <a:ext cx="8707230" cy="6858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669637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14400"/>
            <a:ext cx="9144000" cy="5008745"/>
          </a:xfrm>
          <a:prstGeom prst="rect">
            <a:avLst/>
          </a:prstGeom>
        </p:spPr>
      </p:pic>
      <p:pic>
        <p:nvPicPr>
          <p:cNvPr id="4" name="Picture 3"/>
          <p:cNvPicPr>
            <a:picLocks noChangeAspect="1"/>
          </p:cNvPicPr>
          <p:nvPr/>
        </p:nvPicPr>
        <p:blipFill>
          <a:blip r:embed="rId4"/>
          <a:stretch>
            <a:fillRect/>
          </a:stretch>
        </p:blipFill>
        <p:spPr>
          <a:xfrm>
            <a:off x="362655" y="5491332"/>
            <a:ext cx="1121574" cy="1105997"/>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840034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3300" y="876300"/>
            <a:ext cx="8858192" cy="4924800"/>
          </a:xfrm>
          <a:prstGeom prst="rect">
            <a:avLst/>
          </a:prstGeom>
        </p:spPr>
      </p:pic>
      <p:pic>
        <p:nvPicPr>
          <p:cNvPr id="4" name="Picture 3"/>
          <p:cNvPicPr>
            <a:picLocks noChangeAspect="1"/>
          </p:cNvPicPr>
          <p:nvPr/>
        </p:nvPicPr>
        <p:blipFill>
          <a:blip r:embed="rId3"/>
          <a:stretch>
            <a:fillRect/>
          </a:stretch>
        </p:blipFill>
        <p:spPr>
          <a:xfrm>
            <a:off x="7696220" y="5448677"/>
            <a:ext cx="1121574" cy="1105997"/>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893198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457200" y="34514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600" b="0" i="0" u="none" strike="noStrike" cap="none" baseline="0">
                <a:solidFill>
                  <a:schemeClr val="lt1"/>
                </a:solidFill>
                <a:latin typeface="Lustria"/>
                <a:ea typeface="Lustria"/>
                <a:cs typeface="Lustria"/>
                <a:sym typeface="Lustria"/>
              </a:rPr>
              <a:t>Compelling Question</a:t>
            </a:r>
          </a:p>
        </p:txBody>
      </p:sp>
      <p:sp>
        <p:nvSpPr>
          <p:cNvPr id="147" name="Shape 147"/>
          <p:cNvSpPr txBox="1">
            <a:spLocks noGrp="1"/>
          </p:cNvSpPr>
          <p:nvPr>
            <p:ph type="body" idx="1"/>
          </p:nvPr>
        </p:nvSpPr>
        <p:spPr>
          <a:xfrm>
            <a:off x="0" y="2040843"/>
            <a:ext cx="9143998" cy="4483347"/>
          </a:xfrm>
          <a:prstGeom prst="rect">
            <a:avLst/>
          </a:prstGeom>
          <a:noFill/>
          <a:ln>
            <a:noFill/>
          </a:ln>
        </p:spPr>
        <p:txBody>
          <a:bodyPr lIns="91425" tIns="45700" rIns="91425" bIns="45700" anchor="t" anchorCtr="0">
            <a:noAutofit/>
          </a:bodyPr>
          <a:lstStyle/>
          <a:p>
            <a:pPr marL="342900" marR="0" lvl="0" indent="-342900" algn="ctr" rtl="0">
              <a:lnSpc>
                <a:spcPct val="80000"/>
              </a:lnSpc>
              <a:spcBef>
                <a:spcPts val="0"/>
              </a:spcBef>
              <a:buClr>
                <a:schemeClr val="accent1"/>
              </a:buClr>
              <a:buFont typeface="Noto Symbol"/>
              <a:buNone/>
            </a:pPr>
            <a:endParaRPr sz="1000" b="1" i="0" u="none" strike="noStrike" cap="none" baseline="0">
              <a:solidFill>
                <a:schemeClr val="accent4"/>
              </a:solidFill>
              <a:latin typeface="Lustria"/>
              <a:ea typeface="Lustria"/>
              <a:cs typeface="Lustria"/>
              <a:sym typeface="Lustria"/>
            </a:endParaRPr>
          </a:p>
          <a:p>
            <a:pPr marL="342900" marR="0" lvl="0" indent="-342900" algn="ctr" rtl="0">
              <a:lnSpc>
                <a:spcPct val="80000"/>
              </a:lnSpc>
              <a:spcBef>
                <a:spcPts val="2000"/>
              </a:spcBef>
              <a:buClr>
                <a:schemeClr val="accent1"/>
              </a:buClr>
              <a:buSzPct val="25000"/>
              <a:buFont typeface="Noto Symbol"/>
              <a:buNone/>
            </a:pPr>
            <a:r>
              <a:rPr lang="en-US" sz="5450" b="1" i="0" u="none" strike="noStrike" cap="none" baseline="0">
                <a:solidFill>
                  <a:schemeClr val="accent2"/>
                </a:solidFill>
                <a:latin typeface="Lustria"/>
                <a:ea typeface="Lustria"/>
                <a:cs typeface="Lustria"/>
                <a:sym typeface="Lustria"/>
              </a:rPr>
              <a:t>What is civic education?</a:t>
            </a:r>
          </a:p>
          <a:p>
            <a:pPr marL="342900" marR="0" lvl="0" indent="0" algn="l" rtl="0">
              <a:lnSpc>
                <a:spcPct val="80000"/>
              </a:lnSpc>
              <a:spcBef>
                <a:spcPts val="2000"/>
              </a:spcBef>
              <a:buClr>
                <a:schemeClr val="accent1"/>
              </a:buClr>
              <a:buFont typeface="Noto Symbol"/>
              <a:buNone/>
            </a:pPr>
            <a:endParaRPr sz="2800" b="0" i="1" u="none" strike="noStrike" cap="none" baseline="0">
              <a:solidFill>
                <a:schemeClr val="accent4"/>
              </a:solidFill>
              <a:latin typeface="Lustria"/>
              <a:ea typeface="Lustria"/>
              <a:cs typeface="Lustria"/>
              <a:sym typeface="Lustria"/>
            </a:endParaRPr>
          </a:p>
          <a:p>
            <a:pPr marL="342900" marR="0" lvl="0" indent="0" algn="l" rtl="0">
              <a:lnSpc>
                <a:spcPct val="80000"/>
              </a:lnSpc>
              <a:spcBef>
                <a:spcPts val="2000"/>
              </a:spcBef>
              <a:buClr>
                <a:schemeClr val="accent1"/>
              </a:buClr>
              <a:buSzPct val="25000"/>
              <a:buFont typeface="Noto Symbol"/>
              <a:buNone/>
            </a:pPr>
            <a:r>
              <a:rPr lang="en-US" sz="2800" b="0" i="1" u="none" strike="noStrike" cap="none" baseline="0">
                <a:solidFill>
                  <a:schemeClr val="accent4"/>
                </a:solidFill>
                <a:latin typeface="Lustria"/>
                <a:ea typeface="Lustria"/>
                <a:cs typeface="Lustria"/>
                <a:sym typeface="Lustria"/>
              </a:rPr>
              <a:t>Supporting Questions: </a:t>
            </a:r>
          </a:p>
          <a:p>
            <a:pPr marL="342900" marR="0" lvl="0" indent="0" algn="l" rtl="0">
              <a:lnSpc>
                <a:spcPct val="80000"/>
              </a:lnSpc>
              <a:spcBef>
                <a:spcPts val="2000"/>
              </a:spcBef>
              <a:buClr>
                <a:schemeClr val="accent1"/>
              </a:buClr>
              <a:buSzPct val="90000"/>
              <a:buFont typeface="Noto Symbol"/>
              <a:buChar char="•"/>
            </a:pPr>
            <a:r>
              <a:rPr lang="en-US" sz="2800" b="0" i="0" u="none" strike="noStrike" cap="none" baseline="0">
                <a:solidFill>
                  <a:schemeClr val="accent4"/>
                </a:solidFill>
                <a:latin typeface="Lustria"/>
                <a:ea typeface="Lustria"/>
                <a:cs typeface="Lustria"/>
                <a:sym typeface="Lustria"/>
              </a:rPr>
              <a:t>Where is civic education represented in the C3 Framework?</a:t>
            </a:r>
          </a:p>
          <a:p>
            <a:pPr marL="342900" marR="0" lvl="0" indent="0" algn="l" rtl="0">
              <a:lnSpc>
                <a:spcPct val="80000"/>
              </a:lnSpc>
              <a:spcBef>
                <a:spcPts val="2000"/>
              </a:spcBef>
              <a:buClr>
                <a:schemeClr val="accent1"/>
              </a:buClr>
              <a:buSzPct val="90000"/>
              <a:buFont typeface="Noto Symbol"/>
              <a:buChar char="•"/>
            </a:pPr>
            <a:r>
              <a:rPr lang="en-US" sz="2800" b="0" i="0" u="none" strike="noStrike" cap="none" baseline="0">
                <a:solidFill>
                  <a:schemeClr val="accent4"/>
                </a:solidFill>
                <a:latin typeface="Lustria"/>
                <a:ea typeface="Lustria"/>
                <a:cs typeface="Lustria"/>
                <a:sym typeface="Lustria"/>
              </a:rPr>
              <a:t>What are some examples of how civic education is represented in the C3 Framework?</a:t>
            </a:r>
          </a:p>
          <a:p>
            <a:pPr marL="342900" marR="0" lvl="0" indent="-245459" algn="l" rtl="0">
              <a:lnSpc>
                <a:spcPct val="80000"/>
              </a:lnSpc>
              <a:spcBef>
                <a:spcPts val="2000"/>
              </a:spcBef>
              <a:buClr>
                <a:schemeClr val="accent1"/>
              </a:buClr>
              <a:buFont typeface="Noto Symbol"/>
              <a:buNone/>
            </a:pPr>
            <a:endParaRPr sz="1700" b="0" i="0" u="none" strike="noStrike" cap="none" baseline="0">
              <a:solidFill>
                <a:srgbClr val="595959"/>
              </a:solidFill>
              <a:latin typeface="Lustria"/>
              <a:ea typeface="Lustria"/>
              <a:cs typeface="Lustria"/>
              <a:sym typeface="Lustria"/>
            </a:endParaRPr>
          </a:p>
        </p:txBody>
      </p:sp>
    </p:spTree>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029062"/>
            <a:ext cx="9144000" cy="4770783"/>
          </a:xfrm>
          <a:prstGeom prst="rect">
            <a:avLst/>
          </a:prstGeom>
        </p:spPr>
      </p:pic>
      <p:pic>
        <p:nvPicPr>
          <p:cNvPr id="4" name="Picture 3"/>
          <p:cNvPicPr>
            <a:picLocks noChangeAspect="1"/>
          </p:cNvPicPr>
          <p:nvPr/>
        </p:nvPicPr>
        <p:blipFill>
          <a:blip r:embed="rId3"/>
          <a:stretch>
            <a:fillRect/>
          </a:stretch>
        </p:blipFill>
        <p:spPr>
          <a:xfrm>
            <a:off x="0" y="1203562"/>
            <a:ext cx="2654300" cy="825500"/>
          </a:xfrm>
          <a:prstGeom prst="rect">
            <a:avLst/>
          </a:prstGeom>
        </p:spPr>
      </p:pic>
      <p:pic>
        <p:nvPicPr>
          <p:cNvPr id="5" name="Picture 4"/>
          <p:cNvPicPr>
            <a:picLocks noChangeAspect="1"/>
          </p:cNvPicPr>
          <p:nvPr/>
        </p:nvPicPr>
        <p:blipFill>
          <a:blip r:embed="rId4"/>
          <a:stretch>
            <a:fillRect/>
          </a:stretch>
        </p:blipFill>
        <p:spPr>
          <a:xfrm>
            <a:off x="7696220" y="5467635"/>
            <a:ext cx="1121574" cy="1105997"/>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049449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19612"/>
            <a:ext cx="9144000" cy="3883492"/>
          </a:xfrm>
          <a:prstGeom prst="rect">
            <a:avLst/>
          </a:prstGeom>
        </p:spPr>
      </p:pic>
      <p:pic>
        <p:nvPicPr>
          <p:cNvPr id="4" name="Picture 3"/>
          <p:cNvPicPr>
            <a:picLocks noChangeAspect="1"/>
          </p:cNvPicPr>
          <p:nvPr/>
        </p:nvPicPr>
        <p:blipFill>
          <a:blip r:embed="rId3"/>
          <a:stretch>
            <a:fillRect/>
          </a:stretch>
        </p:blipFill>
        <p:spPr>
          <a:xfrm>
            <a:off x="0" y="1308497"/>
            <a:ext cx="9144000" cy="1353184"/>
          </a:xfrm>
          <a:prstGeom prst="rect">
            <a:avLst/>
          </a:prstGeom>
        </p:spPr>
      </p:pic>
      <p:pic>
        <p:nvPicPr>
          <p:cNvPr id="5" name="Picture 4"/>
          <p:cNvPicPr>
            <a:picLocks noChangeAspect="1"/>
          </p:cNvPicPr>
          <p:nvPr/>
        </p:nvPicPr>
        <p:blipFill>
          <a:blip r:embed="rId4"/>
          <a:stretch>
            <a:fillRect/>
          </a:stretch>
        </p:blipFill>
        <p:spPr>
          <a:xfrm>
            <a:off x="7696220" y="5467635"/>
            <a:ext cx="1121574" cy="1105997"/>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635766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1625" y="602329"/>
            <a:ext cx="8604250" cy="610087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028882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97029112"/>
              </p:ext>
            </p:extLst>
          </p:nvPr>
        </p:nvGraphicFramePr>
        <p:xfrm>
          <a:off x="2105480" y="1929663"/>
          <a:ext cx="6342826" cy="4347226"/>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tretch>
            <a:fillRect/>
          </a:stretch>
        </p:blipFill>
        <p:spPr>
          <a:xfrm>
            <a:off x="303299" y="3424711"/>
            <a:ext cx="1439217" cy="959478"/>
          </a:xfrm>
          <a:prstGeom prst="rect">
            <a:avLst/>
          </a:prstGeom>
        </p:spPr>
      </p:pic>
      <p:pic>
        <p:nvPicPr>
          <p:cNvPr id="4" name="Picture 3"/>
          <p:cNvPicPr>
            <a:picLocks noChangeAspect="1"/>
          </p:cNvPicPr>
          <p:nvPr/>
        </p:nvPicPr>
        <p:blipFill>
          <a:blip r:embed="rId9"/>
          <a:stretch>
            <a:fillRect/>
          </a:stretch>
        </p:blipFill>
        <p:spPr>
          <a:xfrm>
            <a:off x="131239" y="5278025"/>
            <a:ext cx="1805511" cy="430329"/>
          </a:xfrm>
          <a:prstGeom prst="rect">
            <a:avLst/>
          </a:prstGeom>
        </p:spPr>
      </p:pic>
      <p:sp>
        <p:nvSpPr>
          <p:cNvPr id="5" name="Title 4"/>
          <p:cNvSpPr>
            <a:spLocks noGrp="1"/>
          </p:cNvSpPr>
          <p:nvPr>
            <p:ph type="title"/>
          </p:nvPr>
        </p:nvSpPr>
        <p:spPr>
          <a:xfrm>
            <a:off x="663575" y="345141"/>
            <a:ext cx="8229600" cy="1143000"/>
          </a:xfrm>
        </p:spPr>
        <p:txBody>
          <a:bodyPr/>
          <a:lstStyle/>
          <a:p>
            <a:r>
              <a:rPr lang="en-US" sz="4000" dirty="0" smtClean="0">
                <a:solidFill>
                  <a:srgbClr val="FFFFFF"/>
                </a:solidFill>
                <a:latin typeface="Calisto MT"/>
                <a:cs typeface="Calisto MT"/>
              </a:rPr>
              <a:t>                     </a:t>
            </a:r>
            <a:r>
              <a:rPr lang="en-US" sz="4000" dirty="0" smtClean="0">
                <a:solidFill>
                  <a:srgbClr val="FFFFFF"/>
                </a:solidFill>
                <a:latin typeface="+mn-lt"/>
                <a:cs typeface="Calisto MT"/>
              </a:rPr>
              <a:t>CMC, C3, Perspectives</a:t>
            </a:r>
            <a:endParaRPr lang="en-US" sz="4000" dirty="0">
              <a:solidFill>
                <a:srgbClr val="FFFFFF"/>
              </a:solidFill>
              <a:latin typeface="+mn-lt"/>
              <a:cs typeface="Calisto MT"/>
            </a:endParaRPr>
          </a:p>
        </p:txBody>
      </p:sp>
      <p:sp>
        <p:nvSpPr>
          <p:cNvPr id="7" name="TextBox 6"/>
          <p:cNvSpPr txBox="1"/>
          <p:nvPr/>
        </p:nvSpPr>
        <p:spPr>
          <a:xfrm>
            <a:off x="131238" y="144559"/>
            <a:ext cx="3357291" cy="1815882"/>
          </a:xfrm>
          <a:prstGeom prst="rect">
            <a:avLst/>
          </a:prstGeom>
          <a:noFill/>
        </p:spPr>
        <p:txBody>
          <a:bodyPr wrap="square" rtlCol="0">
            <a:spAutoFit/>
          </a:bodyPr>
          <a:lstStyle/>
          <a:p>
            <a:r>
              <a:rPr lang="en-US" dirty="0" smtClean="0">
                <a:solidFill>
                  <a:schemeClr val="bg1"/>
                </a:solidFill>
              </a:rPr>
              <a:t>“…investigate diverse, problematic, and controversial issues in pursuit of a more inclusive, just, and equitable society…critical, inquiry-based, and collaborative study of historical and contemporary, local , global…applying authentic, self-motivated, and social justice-oriented acts.”</a:t>
            </a:r>
            <a:endParaRPr lang="en-US" dirty="0">
              <a:solidFill>
                <a:schemeClr val="bg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61611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93023" y="2343720"/>
            <a:ext cx="5524073" cy="4040334"/>
          </a:xfrm>
          <a:prstGeom prst="rect">
            <a:avLst/>
          </a:prstGeom>
        </p:spPr>
      </p:pic>
      <p:sp>
        <p:nvSpPr>
          <p:cNvPr id="2" name="Title 1"/>
          <p:cNvSpPr>
            <a:spLocks noGrp="1"/>
          </p:cNvSpPr>
          <p:nvPr>
            <p:ph type="title"/>
          </p:nvPr>
        </p:nvSpPr>
        <p:spPr/>
        <p:txBody>
          <a:bodyPr/>
          <a:lstStyle/>
          <a:p>
            <a:r>
              <a:rPr lang="en-US" sz="4400" dirty="0">
                <a:solidFill>
                  <a:srgbClr val="FFFFFF"/>
                </a:solidFill>
                <a:latin typeface="+mj-lt"/>
                <a:cs typeface="Calisto MT"/>
              </a:rPr>
              <a:t>Practicing Civic Multicultural </a:t>
            </a:r>
            <a:r>
              <a:rPr lang="en-US" sz="4400" dirty="0" smtClean="0">
                <a:solidFill>
                  <a:srgbClr val="FFFFFF"/>
                </a:solidFill>
                <a:latin typeface="+mj-lt"/>
                <a:cs typeface="Calisto MT"/>
              </a:rPr>
              <a:t>Competence</a:t>
            </a:r>
            <a:endParaRPr lang="en-US" sz="4400" dirty="0">
              <a:solidFill>
                <a:srgbClr val="FFFFFF"/>
              </a:solidFill>
              <a:latin typeface="+mj-lt"/>
              <a:cs typeface="Calisto MT"/>
            </a:endParaRPr>
          </a:p>
        </p:txBody>
      </p:sp>
      <p:pic>
        <p:nvPicPr>
          <p:cNvPr id="4" name="Picture 3"/>
          <p:cNvPicPr>
            <a:picLocks noChangeAspect="1"/>
          </p:cNvPicPr>
          <p:nvPr/>
        </p:nvPicPr>
        <p:blipFill>
          <a:blip r:embed="rId4"/>
          <a:stretch>
            <a:fillRect/>
          </a:stretch>
        </p:blipFill>
        <p:spPr>
          <a:xfrm>
            <a:off x="3260467" y="5744226"/>
            <a:ext cx="348915" cy="344069"/>
          </a:xfrm>
          <a:prstGeom prst="rect">
            <a:avLst/>
          </a:prstGeom>
        </p:spPr>
      </p:pic>
      <p:pic>
        <p:nvPicPr>
          <p:cNvPr id="5" name="Picture 4"/>
          <p:cNvPicPr>
            <a:picLocks noChangeAspect="1"/>
          </p:cNvPicPr>
          <p:nvPr/>
        </p:nvPicPr>
        <p:blipFill>
          <a:blip r:embed="rId4"/>
          <a:stretch>
            <a:fillRect/>
          </a:stretch>
        </p:blipFill>
        <p:spPr>
          <a:xfrm>
            <a:off x="2846750" y="3166698"/>
            <a:ext cx="194696" cy="191992"/>
          </a:xfrm>
          <a:prstGeom prst="rect">
            <a:avLst/>
          </a:prstGeom>
        </p:spPr>
      </p:pic>
      <p:pic>
        <p:nvPicPr>
          <p:cNvPr id="9" name="Picture 8"/>
          <p:cNvPicPr>
            <a:picLocks noChangeAspect="1"/>
          </p:cNvPicPr>
          <p:nvPr/>
        </p:nvPicPr>
        <p:blipFill>
          <a:blip r:embed="rId4"/>
          <a:stretch>
            <a:fillRect/>
          </a:stretch>
        </p:blipFill>
        <p:spPr>
          <a:xfrm flipH="1">
            <a:off x="5175045" y="3791568"/>
            <a:ext cx="246432" cy="243010"/>
          </a:xfrm>
          <a:prstGeom prst="rect">
            <a:avLst/>
          </a:prstGeom>
        </p:spPr>
      </p:pic>
      <p:pic>
        <p:nvPicPr>
          <p:cNvPr id="10" name="Picture 9"/>
          <p:cNvPicPr>
            <a:picLocks noChangeAspect="1"/>
          </p:cNvPicPr>
          <p:nvPr/>
        </p:nvPicPr>
        <p:blipFill>
          <a:blip r:embed="rId4"/>
          <a:stretch>
            <a:fillRect/>
          </a:stretch>
        </p:blipFill>
        <p:spPr>
          <a:xfrm flipH="1">
            <a:off x="6351080" y="3913073"/>
            <a:ext cx="246432" cy="243010"/>
          </a:xfrm>
          <a:prstGeom prst="rect">
            <a:avLst/>
          </a:prstGeom>
        </p:spPr>
      </p:pic>
      <p:pic>
        <p:nvPicPr>
          <p:cNvPr id="11" name="Picture 10"/>
          <p:cNvPicPr>
            <a:picLocks noChangeAspect="1"/>
          </p:cNvPicPr>
          <p:nvPr/>
        </p:nvPicPr>
        <p:blipFill>
          <a:blip r:embed="rId4"/>
          <a:stretch>
            <a:fillRect/>
          </a:stretch>
        </p:blipFill>
        <p:spPr>
          <a:xfrm flipH="1">
            <a:off x="5421477" y="4861702"/>
            <a:ext cx="246432" cy="243010"/>
          </a:xfrm>
          <a:prstGeom prst="rect">
            <a:avLst/>
          </a:prstGeom>
        </p:spPr>
      </p:pic>
      <p:pic>
        <p:nvPicPr>
          <p:cNvPr id="12" name="Picture 11"/>
          <p:cNvPicPr>
            <a:picLocks noChangeAspect="1"/>
          </p:cNvPicPr>
          <p:nvPr/>
        </p:nvPicPr>
        <p:blipFill>
          <a:blip r:embed="rId4"/>
          <a:stretch>
            <a:fillRect/>
          </a:stretch>
        </p:blipFill>
        <p:spPr>
          <a:xfrm flipH="1">
            <a:off x="5043103" y="3358690"/>
            <a:ext cx="246432" cy="243010"/>
          </a:xfrm>
          <a:prstGeom prst="rect">
            <a:avLst/>
          </a:prstGeom>
        </p:spPr>
      </p:pic>
      <p:sp>
        <p:nvSpPr>
          <p:cNvPr id="13" name="TextBox 12"/>
          <p:cNvSpPr txBox="1"/>
          <p:nvPr/>
        </p:nvSpPr>
        <p:spPr>
          <a:xfrm>
            <a:off x="3609382" y="6088295"/>
            <a:ext cx="5480495" cy="523220"/>
          </a:xfrm>
          <a:prstGeom prst="rect">
            <a:avLst/>
          </a:prstGeom>
          <a:noFill/>
        </p:spPr>
        <p:txBody>
          <a:bodyPr wrap="square" rtlCol="0">
            <a:spAutoFit/>
          </a:bodyPr>
          <a:lstStyle/>
          <a:p>
            <a:r>
              <a:rPr lang="en-US" sz="2800" dirty="0" err="1" smtClean="0">
                <a:latin typeface="+mj-lt"/>
                <a:cs typeface="Calisto MT"/>
              </a:rPr>
              <a:t>www.perspectives.tolerance.org</a:t>
            </a:r>
            <a:endParaRPr lang="en-US" sz="2800" dirty="0">
              <a:latin typeface="+mj-lt"/>
              <a:cs typeface="Calisto MT"/>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97903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59"/>
        <p:cNvGrpSpPr/>
        <p:nvPr/>
      </p:nvGrpSpPr>
      <p:grpSpPr>
        <a:xfrm>
          <a:off x="0" y="0"/>
          <a:ext cx="0" cy="0"/>
          <a:chOff x="0" y="0"/>
          <a:chExt cx="0" cy="0"/>
        </a:xfrm>
      </p:grpSpPr>
      <p:sp>
        <p:nvSpPr>
          <p:cNvPr id="460" name="Shape 460"/>
          <p:cNvSpPr txBox="1">
            <a:spLocks noGrp="1"/>
          </p:cNvSpPr>
          <p:nvPr>
            <p:ph type="title"/>
          </p:nvPr>
        </p:nvSpPr>
        <p:spPr>
          <a:xfrm>
            <a:off x="457200" y="0"/>
            <a:ext cx="8229600" cy="148814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600" b="0" i="0" u="none" strike="noStrike" cap="none" baseline="0">
                <a:solidFill>
                  <a:schemeClr val="lt1"/>
                </a:solidFill>
                <a:latin typeface="Lustria"/>
                <a:ea typeface="Lustria"/>
                <a:cs typeface="Lustria"/>
                <a:sym typeface="Lustria"/>
              </a:rPr>
              <a:t/>
            </a:r>
            <a:br>
              <a:rPr lang="en-US" sz="4600" b="0" i="0" u="none" strike="noStrike" cap="none" baseline="0">
                <a:solidFill>
                  <a:schemeClr val="lt1"/>
                </a:solidFill>
                <a:latin typeface="Lustria"/>
                <a:ea typeface="Lustria"/>
                <a:cs typeface="Lustria"/>
                <a:sym typeface="Lustria"/>
              </a:rPr>
            </a:br>
            <a:r>
              <a:rPr lang="en-US" sz="4600" b="0" i="0" u="none" strike="noStrike" cap="none" baseline="0">
                <a:solidFill>
                  <a:schemeClr val="lt1"/>
                </a:solidFill>
                <a:latin typeface="Lustria"/>
                <a:ea typeface="Lustria"/>
                <a:cs typeface="Lustria"/>
                <a:sym typeface="Lustria"/>
              </a:rPr>
              <a:t>PHILOSOPHY FOR CHILDREN HAWAI‘I (p4cHI)</a:t>
            </a:r>
            <a:br>
              <a:rPr lang="en-US" sz="4600" b="0" i="0" u="none" strike="noStrike" cap="none" baseline="0">
                <a:solidFill>
                  <a:schemeClr val="lt1"/>
                </a:solidFill>
                <a:latin typeface="Lustria"/>
                <a:ea typeface="Lustria"/>
                <a:cs typeface="Lustria"/>
                <a:sym typeface="Lustria"/>
              </a:rPr>
            </a:br>
            <a:r>
              <a:rPr lang="en-US" sz="4800" b="0" i="1" u="none" strike="noStrike" cap="none" baseline="0">
                <a:solidFill>
                  <a:schemeClr val="accent5"/>
                </a:solidFill>
                <a:latin typeface="Lustria"/>
                <a:ea typeface="Lustria"/>
                <a:cs typeface="Lustria"/>
                <a:sym typeface="Lustria"/>
              </a:rPr>
              <a:t>Dr. Amber Strong Makaiau</a:t>
            </a:r>
          </a:p>
        </p:txBody>
      </p:sp>
      <p:sp>
        <p:nvSpPr>
          <p:cNvPr id="461" name="Shape 461"/>
          <p:cNvSpPr txBox="1">
            <a:spLocks noGrp="1"/>
          </p:cNvSpPr>
          <p:nvPr>
            <p:ph type="body" idx="1"/>
          </p:nvPr>
        </p:nvSpPr>
        <p:spPr>
          <a:xfrm>
            <a:off x="739775" y="3288632"/>
            <a:ext cx="7662863" cy="3239167"/>
          </a:xfrm>
          <a:prstGeom prst="rect">
            <a:avLst/>
          </a:prstGeom>
          <a:noFill/>
          <a:ln>
            <a:noFill/>
          </a:ln>
        </p:spPr>
        <p:txBody>
          <a:bodyPr lIns="91425" tIns="45700" rIns="91425" bIns="45700" anchor="t" anchorCtr="0">
            <a:noAutofit/>
          </a:bodyPr>
          <a:lstStyle/>
          <a:p>
            <a:pPr marL="514350" marR="0" lvl="0" indent="-514350" algn="l" rtl="0">
              <a:lnSpc>
                <a:spcPct val="90000"/>
              </a:lnSpc>
              <a:spcBef>
                <a:spcPts val="0"/>
              </a:spcBef>
              <a:buClr>
                <a:schemeClr val="accent1"/>
              </a:buClr>
              <a:buSzPct val="88676"/>
              <a:buFont typeface="Noto Symbol"/>
              <a:buAutoNum type="arabicParenR"/>
            </a:pPr>
            <a:r>
              <a:rPr lang="en-US" sz="3350" b="0" i="0" u="none" strike="noStrike" cap="none" baseline="0">
                <a:solidFill>
                  <a:srgbClr val="595959"/>
                </a:solidFill>
                <a:latin typeface="Lustria"/>
                <a:ea typeface="Lustria"/>
                <a:cs typeface="Lustria"/>
                <a:sym typeface="Lustria"/>
              </a:rPr>
              <a:t>My Connection to p4cHI</a:t>
            </a:r>
          </a:p>
          <a:p>
            <a:pPr marL="514350" marR="0" lvl="0" indent="-514350" algn="l" rtl="0">
              <a:lnSpc>
                <a:spcPct val="90000"/>
              </a:lnSpc>
              <a:spcBef>
                <a:spcPts val="2000"/>
              </a:spcBef>
              <a:buClr>
                <a:schemeClr val="accent1"/>
              </a:buClr>
              <a:buSzPct val="88676"/>
              <a:buFont typeface="Noto Symbol"/>
              <a:buAutoNum type="arabicParenR"/>
            </a:pPr>
            <a:r>
              <a:rPr lang="en-US" sz="3350" b="0" i="0" u="none" strike="noStrike" cap="none" baseline="0">
                <a:solidFill>
                  <a:srgbClr val="595959"/>
                </a:solidFill>
                <a:latin typeface="Lustria"/>
                <a:ea typeface="Lustria"/>
                <a:cs typeface="Lustria"/>
                <a:sym typeface="Lustria"/>
              </a:rPr>
              <a:t>p4cHI – A Deliberative Pedagogy </a:t>
            </a:r>
          </a:p>
          <a:p>
            <a:pPr marL="514350" marR="0" lvl="0" indent="-514350" algn="l" rtl="0">
              <a:lnSpc>
                <a:spcPct val="90000"/>
              </a:lnSpc>
              <a:spcBef>
                <a:spcPts val="2000"/>
              </a:spcBef>
              <a:buClr>
                <a:schemeClr val="accent1"/>
              </a:buClr>
              <a:buSzPct val="88676"/>
              <a:buFont typeface="Noto Symbol"/>
              <a:buAutoNum type="arabicParenR"/>
            </a:pPr>
            <a:r>
              <a:rPr lang="en-US" sz="3350" b="0" i="0" u="none" strike="noStrike" cap="none" baseline="0">
                <a:solidFill>
                  <a:srgbClr val="595959"/>
                </a:solidFill>
                <a:latin typeface="Lustria"/>
                <a:ea typeface="Lustria"/>
                <a:cs typeface="Lustria"/>
                <a:sym typeface="Lustria"/>
              </a:rPr>
              <a:t>Aims and Impact of the p4cHI Approach</a:t>
            </a:r>
          </a:p>
          <a:p>
            <a:pPr marL="514350" marR="0" lvl="0" indent="-514350" algn="l" rtl="0">
              <a:lnSpc>
                <a:spcPct val="90000"/>
              </a:lnSpc>
              <a:spcBef>
                <a:spcPts val="2000"/>
              </a:spcBef>
              <a:buClr>
                <a:schemeClr val="accent1"/>
              </a:buClr>
              <a:buSzPct val="88676"/>
              <a:buFont typeface="Noto Symbol"/>
              <a:buAutoNum type="arabicParenR"/>
            </a:pPr>
            <a:r>
              <a:rPr lang="en-US" sz="3350" b="0" i="0" u="none" strike="noStrike" cap="none" baseline="0">
                <a:solidFill>
                  <a:srgbClr val="595959"/>
                </a:solidFill>
                <a:latin typeface="Lustria"/>
                <a:ea typeface="Lustria"/>
                <a:cs typeface="Lustria"/>
                <a:sym typeface="Lustria"/>
              </a:rPr>
              <a:t>Philosophical Inquiry</a:t>
            </a:r>
          </a:p>
          <a:p>
            <a:pPr marL="571500" marR="0" lvl="0" indent="-383254" algn="l" rtl="0">
              <a:lnSpc>
                <a:spcPct val="90000"/>
              </a:lnSpc>
              <a:spcBef>
                <a:spcPts val="2000"/>
              </a:spcBef>
              <a:buClr>
                <a:schemeClr val="accent1"/>
              </a:buClr>
              <a:buFont typeface="Arial"/>
              <a:buNone/>
            </a:pPr>
            <a:endParaRPr sz="2400" b="0" i="0" u="none" strike="noStrike" cap="none" baseline="0">
              <a:solidFill>
                <a:srgbClr val="595959"/>
              </a:solidFill>
              <a:latin typeface="Lustria"/>
              <a:ea typeface="Lustria"/>
              <a:cs typeface="Lustria"/>
              <a:sym typeface="Lustria"/>
            </a:endParaRPr>
          </a:p>
          <a:p>
            <a:pPr marL="342900" marR="0" lvl="0" indent="-342900" algn="l" rtl="0">
              <a:lnSpc>
                <a:spcPct val="90000"/>
              </a:lnSpc>
              <a:spcBef>
                <a:spcPts val="2000"/>
              </a:spcBef>
              <a:buClr>
                <a:schemeClr val="accent1"/>
              </a:buClr>
              <a:buFont typeface="Noto Symbol"/>
              <a:buNone/>
            </a:pPr>
            <a:endParaRPr sz="2050" b="0" i="0" u="none" strike="noStrike" cap="none" baseline="0">
              <a:solidFill>
                <a:srgbClr val="595959"/>
              </a:solidFill>
              <a:latin typeface="Lustria"/>
              <a:ea typeface="Lustria"/>
              <a:cs typeface="Lustria"/>
              <a:sym typeface="Lustria"/>
            </a:endParaRPr>
          </a:p>
        </p:txBody>
      </p:sp>
      <p:sp>
        <p:nvSpPr>
          <p:cNvPr id="462" name="Shape 462"/>
          <p:cNvSpPr txBox="1"/>
          <p:nvPr/>
        </p:nvSpPr>
        <p:spPr>
          <a:xfrm>
            <a:off x="588210" y="2900947"/>
            <a:ext cx="184666" cy="369332"/>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Lustria"/>
              <a:ea typeface="Lustria"/>
              <a:cs typeface="Lustria"/>
              <a:sym typeface="Lustria"/>
            </a:endParaRPr>
          </a:p>
        </p:txBody>
      </p:sp>
    </p:spTree>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67"/>
        <p:cNvGrpSpPr/>
        <p:nvPr/>
      </p:nvGrpSpPr>
      <p:grpSpPr>
        <a:xfrm>
          <a:off x="0" y="0"/>
          <a:ext cx="0" cy="0"/>
          <a:chOff x="0" y="0"/>
          <a:chExt cx="0" cy="0"/>
        </a:xfrm>
      </p:grpSpPr>
      <p:sp>
        <p:nvSpPr>
          <p:cNvPr id="468" name="Shape 468"/>
          <p:cNvSpPr txBox="1">
            <a:spLocks noGrp="1"/>
          </p:cNvSpPr>
          <p:nvPr>
            <p:ph type="title"/>
          </p:nvPr>
        </p:nvSpPr>
        <p:spPr>
          <a:xfrm>
            <a:off x="457200" y="0"/>
            <a:ext cx="8686800" cy="1206499"/>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Lustria"/>
              <a:buNone/>
            </a:pPr>
            <a:r>
              <a:rPr lang="en-US" sz="4600" b="0" i="0" u="none" strike="noStrike" cap="none" baseline="0">
                <a:solidFill>
                  <a:schemeClr val="lt1"/>
                </a:solidFill>
                <a:latin typeface="Lustria"/>
                <a:ea typeface="Lustria"/>
                <a:cs typeface="Lustria"/>
                <a:sym typeface="Lustria"/>
              </a:rPr>
              <a:t>My Connection to p4cHI </a:t>
            </a:r>
          </a:p>
        </p:txBody>
      </p:sp>
      <p:pic>
        <p:nvPicPr>
          <p:cNvPr id="469" name="Shape 469"/>
          <p:cNvPicPr preferRelativeResize="0"/>
          <p:nvPr/>
        </p:nvPicPr>
        <p:blipFill rotWithShape="1">
          <a:blip r:embed="rId3">
            <a:alphaModFix/>
          </a:blip>
          <a:srcRect/>
          <a:stretch/>
        </p:blipFill>
        <p:spPr>
          <a:xfrm>
            <a:off x="3987800" y="1358900"/>
            <a:ext cx="3822700" cy="2120899"/>
          </a:xfrm>
          <a:prstGeom prst="rect">
            <a:avLst/>
          </a:prstGeom>
          <a:noFill/>
          <a:ln>
            <a:noFill/>
          </a:ln>
        </p:spPr>
      </p:pic>
      <p:pic>
        <p:nvPicPr>
          <p:cNvPr id="470" name="Shape 470"/>
          <p:cNvPicPr preferRelativeResize="0"/>
          <p:nvPr/>
        </p:nvPicPr>
        <p:blipFill rotWithShape="1">
          <a:blip r:embed="rId4">
            <a:alphaModFix/>
          </a:blip>
          <a:srcRect/>
          <a:stretch/>
        </p:blipFill>
        <p:spPr>
          <a:xfrm>
            <a:off x="765175" y="1762099"/>
            <a:ext cx="2508250" cy="3344333"/>
          </a:xfrm>
          <a:prstGeom prst="rect">
            <a:avLst/>
          </a:prstGeom>
          <a:noFill/>
          <a:ln>
            <a:noFill/>
          </a:ln>
        </p:spPr>
      </p:pic>
      <p:sp>
        <p:nvSpPr>
          <p:cNvPr id="471" name="Shape 471"/>
          <p:cNvSpPr txBox="1"/>
          <p:nvPr/>
        </p:nvSpPr>
        <p:spPr>
          <a:xfrm>
            <a:off x="5118100" y="698500"/>
            <a:ext cx="184666" cy="369332"/>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Lustria"/>
              <a:ea typeface="Lustria"/>
              <a:cs typeface="Lustria"/>
              <a:sym typeface="Lustria"/>
            </a:endParaRPr>
          </a:p>
        </p:txBody>
      </p:sp>
      <p:pic>
        <p:nvPicPr>
          <p:cNvPr id="472" name="Shape 472"/>
          <p:cNvPicPr preferRelativeResize="0">
            <a:picLocks noGrp="1"/>
          </p:cNvPicPr>
          <p:nvPr>
            <p:ph type="body" idx="1"/>
          </p:nvPr>
        </p:nvPicPr>
        <p:blipFill rotWithShape="1">
          <a:blip r:embed="rId5">
            <a:alphaModFix/>
          </a:blip>
          <a:srcRect l="-19069" r="-19070"/>
          <a:stretch/>
        </p:blipFill>
        <p:spPr>
          <a:xfrm>
            <a:off x="3835400" y="3683000"/>
            <a:ext cx="5029199" cy="27305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417638"/>
            <a:ext cx="8229600" cy="4881562"/>
          </a:xfrm>
        </p:spPr>
        <p:txBody>
          <a:bodyPr>
            <a:normAutofit fontScale="77500" lnSpcReduction="20000"/>
          </a:bodyPr>
          <a:lstStyle/>
          <a:p>
            <a:pPr algn="ctr">
              <a:buNone/>
            </a:pPr>
            <a:r>
              <a:rPr lang="en-US" b="1" dirty="0" smtClean="0"/>
              <a:t>	</a:t>
            </a:r>
          </a:p>
          <a:p>
            <a:pPr algn="ctr">
              <a:buNone/>
            </a:pPr>
            <a:endParaRPr lang="en-US" sz="6000" b="1" dirty="0" smtClean="0"/>
          </a:p>
          <a:p>
            <a:pPr algn="ctr">
              <a:buNone/>
            </a:pPr>
            <a:r>
              <a:rPr lang="en-US" sz="6000" b="1" dirty="0" smtClean="0"/>
              <a:t>philosophy for children Hawai‘i (p4cH) is an approach to teaching and learning that is defined by a conceptual framework AND a set of activities </a:t>
            </a:r>
            <a:endParaRPr lang="en-US" sz="6000" dirty="0"/>
          </a:p>
        </p:txBody>
      </p:sp>
      <p:pic>
        <p:nvPicPr>
          <p:cNvPr id="4" name="Picture 3" descr="p4c panorama.JPG"/>
          <p:cNvPicPr>
            <a:picLocks noChangeAspect="1"/>
          </p:cNvPicPr>
          <p:nvPr/>
        </p:nvPicPr>
        <p:blipFill>
          <a:blip r:embed="rId3"/>
          <a:stretch>
            <a:fillRect/>
          </a:stretch>
        </p:blipFill>
        <p:spPr>
          <a:xfrm>
            <a:off x="0" y="464521"/>
            <a:ext cx="9144000" cy="204724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85"/>
        <p:cNvGrpSpPr/>
        <p:nvPr/>
      </p:nvGrpSpPr>
      <p:grpSpPr>
        <a:xfrm>
          <a:off x="0" y="0"/>
          <a:ext cx="0" cy="0"/>
          <a:chOff x="0" y="0"/>
          <a:chExt cx="0" cy="0"/>
        </a:xfrm>
      </p:grpSpPr>
      <p:sp>
        <p:nvSpPr>
          <p:cNvPr id="486" name="Shape 486"/>
          <p:cNvSpPr txBox="1">
            <a:spLocks noGrp="1"/>
          </p:cNvSpPr>
          <p:nvPr>
            <p:ph type="title"/>
          </p:nvPr>
        </p:nvSpPr>
        <p:spPr>
          <a:xfrm>
            <a:off x="457200" y="274637"/>
            <a:ext cx="8229600" cy="1363661"/>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600" b="0" i="0" u="none" strike="noStrike" cap="none" baseline="0">
                <a:solidFill>
                  <a:schemeClr val="lt1"/>
                </a:solidFill>
                <a:latin typeface="Lustria"/>
                <a:ea typeface="Lustria"/>
                <a:cs typeface="Lustria"/>
                <a:sym typeface="Lustria"/>
              </a:rPr>
              <a:t>p4cH Conceptual Framework</a:t>
            </a:r>
            <a:br>
              <a:rPr lang="en-US" sz="4600" b="0" i="0" u="none" strike="noStrike" cap="none" baseline="0">
                <a:solidFill>
                  <a:schemeClr val="lt1"/>
                </a:solidFill>
                <a:latin typeface="Lustria"/>
                <a:ea typeface="Lustria"/>
                <a:cs typeface="Lustria"/>
                <a:sym typeface="Lustria"/>
              </a:rPr>
            </a:br>
            <a:r>
              <a:rPr lang="en-US" sz="3556" b="0" i="1" u="none" strike="noStrike" cap="none" baseline="0">
                <a:solidFill>
                  <a:schemeClr val="lt1"/>
                </a:solidFill>
                <a:latin typeface="Lustria"/>
                <a:ea typeface="Lustria"/>
                <a:cs typeface="Lustria"/>
                <a:sym typeface="Lustria"/>
              </a:rPr>
              <a:t>The Four Pillars of p4cH</a:t>
            </a:r>
          </a:p>
        </p:txBody>
      </p:sp>
      <p:sp>
        <p:nvSpPr>
          <p:cNvPr id="487" name="Shape 487"/>
          <p:cNvSpPr txBox="1">
            <a:spLocks noGrp="1"/>
          </p:cNvSpPr>
          <p:nvPr>
            <p:ph type="body" idx="1"/>
          </p:nvPr>
        </p:nvSpPr>
        <p:spPr>
          <a:xfrm>
            <a:off x="266700" y="1816100"/>
            <a:ext cx="8610599" cy="2514599"/>
          </a:xfrm>
          <a:prstGeom prst="rect">
            <a:avLst/>
          </a:prstGeom>
          <a:noFill/>
          <a:ln w="76200" cap="flat">
            <a:solidFill>
              <a:schemeClr val="dk1"/>
            </a:solidFill>
            <a:prstDash val="solid"/>
            <a:round/>
            <a:headEnd type="none" w="med" len="med"/>
            <a:tailEnd type="none" w="med" len="med"/>
          </a:ln>
        </p:spPr>
        <p:txBody>
          <a:bodyPr lIns="91425" tIns="45700" rIns="91425" bIns="45700" anchor="t" anchorCtr="0">
            <a:noAutofit/>
          </a:bodyPr>
          <a:lstStyle/>
          <a:p>
            <a:pPr marL="342900" marR="0" lvl="0" indent="-342900" algn="l" rtl="0">
              <a:lnSpc>
                <a:spcPct val="90000"/>
              </a:lnSpc>
              <a:spcBef>
                <a:spcPts val="0"/>
              </a:spcBef>
              <a:buClr>
                <a:schemeClr val="accent1"/>
              </a:buClr>
              <a:buFont typeface="Noto Symbol"/>
              <a:buNone/>
            </a:pPr>
            <a:endParaRPr sz="2050" b="1" i="0" u="none" strike="noStrike" cap="none" baseline="0" dirty="0">
              <a:solidFill>
                <a:srgbClr val="595959"/>
              </a:solidFill>
              <a:latin typeface="Lustria"/>
              <a:ea typeface="Lustria"/>
              <a:cs typeface="Lustria"/>
              <a:sym typeface="Lustria"/>
            </a:endParaRPr>
          </a:p>
          <a:p>
            <a:pPr marL="342900" marR="0" lvl="0" indent="-342900" algn="l" rtl="0">
              <a:lnSpc>
                <a:spcPct val="90000"/>
              </a:lnSpc>
              <a:spcBef>
                <a:spcPts val="2000"/>
              </a:spcBef>
              <a:buClr>
                <a:schemeClr val="accent1"/>
              </a:buClr>
              <a:buFont typeface="Noto Symbol"/>
              <a:buNone/>
            </a:pPr>
            <a:endParaRPr sz="2050" b="1" i="0" u="none" strike="noStrike" cap="none" baseline="0" dirty="0">
              <a:solidFill>
                <a:srgbClr val="595959"/>
              </a:solidFill>
              <a:latin typeface="Lustria"/>
              <a:ea typeface="Lustria"/>
              <a:cs typeface="Lustria"/>
              <a:sym typeface="Lustria"/>
            </a:endParaRPr>
          </a:p>
          <a:p>
            <a:pPr marL="342900" marR="0" lvl="0" indent="-342900" algn="l" rtl="0">
              <a:lnSpc>
                <a:spcPct val="90000"/>
              </a:lnSpc>
              <a:spcBef>
                <a:spcPts val="2000"/>
              </a:spcBef>
              <a:buClr>
                <a:schemeClr val="accent1"/>
              </a:buClr>
              <a:buFont typeface="Noto Symbol"/>
              <a:buNone/>
            </a:pPr>
            <a:endParaRPr sz="2050" b="1" i="0" u="none" strike="noStrike" cap="none" baseline="0" dirty="0">
              <a:solidFill>
                <a:srgbClr val="595959"/>
              </a:solidFill>
              <a:latin typeface="Lustria"/>
              <a:ea typeface="Lustria"/>
              <a:cs typeface="Lustria"/>
              <a:sym typeface="Lustria"/>
            </a:endParaRPr>
          </a:p>
          <a:p>
            <a:pPr marL="342900" marR="0" lvl="0" indent="-342900" algn="l" rtl="0">
              <a:lnSpc>
                <a:spcPct val="90000"/>
              </a:lnSpc>
              <a:spcBef>
                <a:spcPts val="2000"/>
              </a:spcBef>
              <a:buClr>
                <a:schemeClr val="accent1"/>
              </a:buClr>
              <a:buSzPct val="25000"/>
              <a:buFont typeface="Noto Symbol"/>
              <a:buNone/>
            </a:pPr>
            <a:r>
              <a:rPr lang="en-US" sz="2050" b="1" i="0" u="none" strike="noStrike" cap="none" baseline="0" dirty="0">
                <a:solidFill>
                  <a:srgbClr val="595959"/>
                </a:solidFill>
                <a:latin typeface="Lustria"/>
                <a:ea typeface="Lustria"/>
                <a:cs typeface="Lustria"/>
                <a:sym typeface="Lustria"/>
              </a:rPr>
              <a:t>  </a:t>
            </a:r>
          </a:p>
          <a:p>
            <a:pPr marL="342900" marR="0" lvl="0" indent="-342900" algn="l" rtl="0">
              <a:lnSpc>
                <a:spcPct val="90000"/>
              </a:lnSpc>
              <a:spcBef>
                <a:spcPts val="2000"/>
              </a:spcBef>
              <a:buClr>
                <a:schemeClr val="accent1"/>
              </a:buClr>
              <a:buSzPct val="25000"/>
              <a:buFont typeface="Noto Symbol"/>
              <a:buNone/>
            </a:pPr>
            <a:r>
              <a:rPr lang="en-US" sz="2050" b="1" i="0" u="none" strike="noStrike" cap="none" baseline="0" dirty="0">
                <a:solidFill>
                  <a:srgbClr val="595959"/>
                </a:solidFill>
                <a:latin typeface="Lustria"/>
                <a:ea typeface="Lustria"/>
                <a:cs typeface="Lustria"/>
                <a:sym typeface="Lustria"/>
              </a:rPr>
              <a:t>    </a:t>
            </a:r>
            <a:r>
              <a:rPr lang="en-US" sz="2050" b="1" i="0" u="none" strike="noStrike" cap="none" baseline="0" dirty="0" smtClean="0">
                <a:solidFill>
                  <a:srgbClr val="595959"/>
                </a:solidFill>
                <a:latin typeface="Lustria"/>
                <a:ea typeface="Lustria"/>
                <a:cs typeface="Lustria"/>
                <a:sym typeface="Lustria"/>
              </a:rPr>
              <a:t> Community              Inquiry                Philosophy           Reflection</a:t>
            </a:r>
            <a:endParaRPr lang="en-US" sz="2050" b="1" i="0" u="none" strike="noStrike" cap="none" baseline="0" dirty="0">
              <a:solidFill>
                <a:srgbClr val="595959"/>
              </a:solidFill>
              <a:latin typeface="Lustria"/>
              <a:ea typeface="Lustria"/>
              <a:cs typeface="Lustria"/>
              <a:sym typeface="Lustria"/>
            </a:endParaRPr>
          </a:p>
        </p:txBody>
      </p:sp>
      <p:pic>
        <p:nvPicPr>
          <p:cNvPr id="488" name="Shape 488"/>
          <p:cNvPicPr preferRelativeResize="0"/>
          <p:nvPr/>
        </p:nvPicPr>
        <p:blipFill rotWithShape="1">
          <a:blip r:embed="rId3">
            <a:alphaModFix/>
          </a:blip>
          <a:srcRect/>
          <a:stretch/>
        </p:blipFill>
        <p:spPr>
          <a:xfrm>
            <a:off x="968132" y="2403439"/>
            <a:ext cx="635000" cy="1333499"/>
          </a:xfrm>
          <a:prstGeom prst="rect">
            <a:avLst/>
          </a:prstGeom>
          <a:noFill/>
          <a:ln>
            <a:noFill/>
          </a:ln>
        </p:spPr>
      </p:pic>
      <p:pic>
        <p:nvPicPr>
          <p:cNvPr id="489" name="Shape 489"/>
          <p:cNvPicPr preferRelativeResize="0"/>
          <p:nvPr/>
        </p:nvPicPr>
        <p:blipFill rotWithShape="1">
          <a:blip r:embed="rId3">
            <a:alphaModFix/>
          </a:blip>
          <a:srcRect/>
          <a:stretch/>
        </p:blipFill>
        <p:spPr>
          <a:xfrm>
            <a:off x="3164389" y="2403439"/>
            <a:ext cx="635000" cy="1333499"/>
          </a:xfrm>
          <a:prstGeom prst="rect">
            <a:avLst/>
          </a:prstGeom>
          <a:noFill/>
          <a:ln>
            <a:noFill/>
          </a:ln>
        </p:spPr>
      </p:pic>
      <p:pic>
        <p:nvPicPr>
          <p:cNvPr id="490" name="Shape 490"/>
          <p:cNvPicPr preferRelativeResize="0"/>
          <p:nvPr/>
        </p:nvPicPr>
        <p:blipFill rotWithShape="1">
          <a:blip r:embed="rId3">
            <a:alphaModFix/>
          </a:blip>
          <a:srcRect/>
          <a:stretch/>
        </p:blipFill>
        <p:spPr>
          <a:xfrm>
            <a:off x="5403096" y="2403439"/>
            <a:ext cx="635000" cy="1333499"/>
          </a:xfrm>
          <a:prstGeom prst="rect">
            <a:avLst/>
          </a:prstGeom>
          <a:noFill/>
          <a:ln>
            <a:noFill/>
          </a:ln>
        </p:spPr>
      </p:pic>
      <p:pic>
        <p:nvPicPr>
          <p:cNvPr id="491" name="Shape 491"/>
          <p:cNvPicPr preferRelativeResize="0"/>
          <p:nvPr/>
        </p:nvPicPr>
        <p:blipFill rotWithShape="1">
          <a:blip r:embed="rId3">
            <a:alphaModFix/>
          </a:blip>
          <a:srcRect/>
          <a:stretch/>
        </p:blipFill>
        <p:spPr>
          <a:xfrm>
            <a:off x="7465682" y="2403439"/>
            <a:ext cx="635000" cy="1333499"/>
          </a:xfrm>
          <a:prstGeom prst="rect">
            <a:avLst/>
          </a:prstGeom>
          <a:noFill/>
          <a:ln>
            <a:noFill/>
          </a:ln>
        </p:spPr>
      </p:pic>
      <p:pic>
        <p:nvPicPr>
          <p:cNvPr id="492" name="Shape 492"/>
          <p:cNvPicPr preferRelativeResize="0"/>
          <p:nvPr/>
        </p:nvPicPr>
        <p:blipFill rotWithShape="1">
          <a:blip r:embed="rId4">
            <a:alphaModFix/>
          </a:blip>
          <a:srcRect/>
          <a:stretch/>
        </p:blipFill>
        <p:spPr>
          <a:xfrm>
            <a:off x="3164389" y="4652010"/>
            <a:ext cx="1229360" cy="1536699"/>
          </a:xfrm>
          <a:prstGeom prst="rect">
            <a:avLst/>
          </a:prstGeom>
          <a:noFill/>
          <a:ln>
            <a:noFill/>
          </a:ln>
        </p:spPr>
      </p:pic>
      <p:pic>
        <p:nvPicPr>
          <p:cNvPr id="493" name="Shape 493"/>
          <p:cNvPicPr preferRelativeResize="0"/>
          <p:nvPr/>
        </p:nvPicPr>
        <p:blipFill rotWithShape="1">
          <a:blip r:embed="rId5">
            <a:alphaModFix/>
          </a:blip>
          <a:srcRect/>
          <a:stretch/>
        </p:blipFill>
        <p:spPr>
          <a:xfrm>
            <a:off x="4540250" y="4652010"/>
            <a:ext cx="1231899" cy="2032000"/>
          </a:xfrm>
          <a:prstGeom prst="rect">
            <a:avLst/>
          </a:prstGeom>
          <a:noFill/>
          <a:ln>
            <a:noFill/>
          </a:ln>
        </p:spPr>
      </p:pic>
      <p:pic>
        <p:nvPicPr>
          <p:cNvPr id="494" name="Shape 494"/>
          <p:cNvPicPr preferRelativeResize="0"/>
          <p:nvPr/>
        </p:nvPicPr>
        <p:blipFill rotWithShape="1">
          <a:blip r:embed="rId6">
            <a:alphaModFix/>
          </a:blip>
          <a:srcRect/>
          <a:stretch/>
        </p:blipFill>
        <p:spPr>
          <a:xfrm>
            <a:off x="1450732" y="4652010"/>
            <a:ext cx="1422400" cy="2032000"/>
          </a:xfrm>
          <a:prstGeom prst="rect">
            <a:avLst/>
          </a:prstGeom>
          <a:noFill/>
          <a:ln>
            <a:noFill/>
          </a:ln>
        </p:spPr>
      </p:pic>
      <p:pic>
        <p:nvPicPr>
          <p:cNvPr id="495" name="Shape 495"/>
          <p:cNvPicPr preferRelativeResize="0"/>
          <p:nvPr/>
        </p:nvPicPr>
        <p:blipFill rotWithShape="1">
          <a:blip r:embed="rId7">
            <a:alphaModFix/>
          </a:blip>
          <a:srcRect/>
          <a:stretch/>
        </p:blipFill>
        <p:spPr>
          <a:xfrm>
            <a:off x="6038096" y="4652010"/>
            <a:ext cx="1306195" cy="1727199"/>
          </a:xfrm>
          <a:prstGeom prst="rect">
            <a:avLst/>
          </a:prstGeom>
          <a:noFill/>
          <a:ln>
            <a:noFill/>
          </a:ln>
        </p:spPr>
      </p:pic>
      <p:pic>
        <p:nvPicPr>
          <p:cNvPr id="496" name="Shape 496"/>
          <p:cNvPicPr preferRelativeResize="0"/>
          <p:nvPr/>
        </p:nvPicPr>
        <p:blipFill rotWithShape="1">
          <a:blip r:embed="rId8">
            <a:alphaModFix/>
          </a:blip>
          <a:srcRect/>
          <a:stretch/>
        </p:blipFill>
        <p:spPr>
          <a:xfrm>
            <a:off x="266700" y="4652010"/>
            <a:ext cx="1016000" cy="1333499"/>
          </a:xfrm>
          <a:prstGeom prst="rect">
            <a:avLst/>
          </a:prstGeom>
          <a:noFill/>
          <a:ln>
            <a:noFill/>
          </a:ln>
        </p:spPr>
      </p:pic>
      <p:pic>
        <p:nvPicPr>
          <p:cNvPr id="497" name="Shape 497"/>
          <p:cNvPicPr preferRelativeResize="0"/>
          <p:nvPr/>
        </p:nvPicPr>
        <p:blipFill rotWithShape="1">
          <a:blip r:embed="rId9">
            <a:alphaModFix/>
          </a:blip>
          <a:srcRect/>
          <a:stretch/>
        </p:blipFill>
        <p:spPr>
          <a:xfrm>
            <a:off x="7465682" y="4652010"/>
            <a:ext cx="1648690" cy="117348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02"/>
        <p:cNvGrpSpPr/>
        <p:nvPr/>
      </p:nvGrpSpPr>
      <p:grpSpPr>
        <a:xfrm>
          <a:off x="0" y="0"/>
          <a:ext cx="0" cy="0"/>
          <a:chOff x="0" y="0"/>
          <a:chExt cx="0" cy="0"/>
        </a:xfrm>
      </p:grpSpPr>
      <p:sp>
        <p:nvSpPr>
          <p:cNvPr id="503" name="Shape 503"/>
          <p:cNvSpPr txBox="1">
            <a:spLocks noGrp="1"/>
          </p:cNvSpPr>
          <p:nvPr>
            <p:ph type="title"/>
          </p:nvPr>
        </p:nvSpPr>
        <p:spPr>
          <a:xfrm>
            <a:off x="457200" y="0"/>
            <a:ext cx="8229600" cy="1384299"/>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150" b="1" i="0" u="none" strike="noStrike" cap="none" baseline="0">
                <a:solidFill>
                  <a:schemeClr val="lt1"/>
                </a:solidFill>
                <a:latin typeface="Lustria"/>
                <a:ea typeface="Lustria"/>
                <a:cs typeface="Lustria"/>
                <a:sym typeface="Lustria"/>
              </a:rPr>
              <a:t>What do we mean by philosophy?</a:t>
            </a:r>
          </a:p>
        </p:txBody>
      </p:sp>
      <p:sp>
        <p:nvSpPr>
          <p:cNvPr id="504" name="Shape 504"/>
          <p:cNvSpPr txBox="1">
            <a:spLocks noGrp="1"/>
          </p:cNvSpPr>
          <p:nvPr>
            <p:ph type="body" idx="1"/>
          </p:nvPr>
        </p:nvSpPr>
        <p:spPr>
          <a:xfrm>
            <a:off x="0" y="3086099"/>
            <a:ext cx="9144000" cy="2222500"/>
          </a:xfrm>
          <a:prstGeom prst="rect">
            <a:avLst/>
          </a:prstGeom>
          <a:noFill/>
          <a:ln>
            <a:noFill/>
          </a:ln>
        </p:spPr>
        <p:txBody>
          <a:bodyPr lIns="91425" tIns="45700" rIns="91425" bIns="45700" anchor="t" anchorCtr="0">
            <a:noAutofit/>
          </a:bodyPr>
          <a:lstStyle/>
          <a:p>
            <a:pPr marL="342900" marR="0" lvl="0" indent="-342900" algn="ctr" rtl="0">
              <a:spcBef>
                <a:spcPts val="0"/>
              </a:spcBef>
              <a:buClr>
                <a:schemeClr val="accent1"/>
              </a:buClr>
              <a:buSzPct val="25000"/>
              <a:buFont typeface="Noto Symbol"/>
              <a:buNone/>
            </a:pPr>
            <a:r>
              <a:rPr lang="en-US" sz="10450" b="1" i="0" u="none" strike="noStrike" cap="none" baseline="0">
                <a:solidFill>
                  <a:srgbClr val="595959"/>
                </a:solidFill>
                <a:latin typeface="Lustria"/>
                <a:ea typeface="Lustria"/>
                <a:cs typeface="Lustria"/>
                <a:sym typeface="Lustria"/>
              </a:rPr>
              <a:t>Big P &amp; little p</a:t>
            </a: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457200" y="34514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600" b="0" i="0" u="none" strike="noStrike" cap="none" baseline="0">
                <a:solidFill>
                  <a:schemeClr val="lt1"/>
                </a:solidFill>
                <a:latin typeface="Lustria"/>
                <a:ea typeface="Lustria"/>
                <a:cs typeface="Lustria"/>
                <a:sym typeface="Lustria"/>
              </a:rPr>
              <a:t>Prompt of the Day</a:t>
            </a:r>
          </a:p>
        </p:txBody>
      </p:sp>
      <p:pic>
        <p:nvPicPr>
          <p:cNvPr id="154" name="Shape 154"/>
          <p:cNvPicPr preferRelativeResize="0">
            <a:picLocks noGrp="1"/>
          </p:cNvPicPr>
          <p:nvPr>
            <p:ph type="body" idx="1"/>
          </p:nvPr>
        </p:nvPicPr>
        <p:blipFill rotWithShape="1">
          <a:blip r:embed="rId3">
            <a:alphaModFix/>
          </a:blip>
          <a:srcRect l="-37490" r="-37490"/>
          <a:stretch/>
        </p:blipFill>
        <p:spPr>
          <a:xfrm>
            <a:off x="4940300" y="2485357"/>
            <a:ext cx="5003800" cy="2144712"/>
          </a:xfrm>
          <a:prstGeom prst="rect">
            <a:avLst/>
          </a:prstGeom>
          <a:noFill/>
          <a:ln>
            <a:noFill/>
          </a:ln>
        </p:spPr>
      </p:pic>
      <p:sp>
        <p:nvSpPr>
          <p:cNvPr id="155" name="Shape 155"/>
          <p:cNvSpPr txBox="1"/>
          <p:nvPr/>
        </p:nvSpPr>
        <p:spPr>
          <a:xfrm>
            <a:off x="0" y="2211639"/>
            <a:ext cx="5930899" cy="181748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0" u="none" strike="noStrike" cap="none" baseline="0" dirty="0">
                <a:solidFill>
                  <a:schemeClr val="dk1"/>
                </a:solidFill>
                <a:latin typeface="Lustria"/>
                <a:ea typeface="Lustria"/>
                <a:cs typeface="Lustria"/>
                <a:sym typeface="Lustria"/>
              </a:rPr>
              <a:t>Philosophical Inquiry Prompt of the </a:t>
            </a:r>
            <a:r>
              <a:rPr lang="en-US" sz="2400" b="1" i="0" u="none" strike="noStrike" cap="none" baseline="0" dirty="0" smtClean="0">
                <a:solidFill>
                  <a:schemeClr val="dk1"/>
                </a:solidFill>
                <a:latin typeface="Lustria"/>
                <a:ea typeface="Lustria"/>
                <a:cs typeface="Lustria"/>
                <a:sym typeface="Lustria"/>
              </a:rPr>
              <a:t>Day</a:t>
            </a:r>
            <a:r>
              <a:rPr lang="en-US" sz="2400" b="1" dirty="0" smtClean="0">
                <a:solidFill>
                  <a:schemeClr val="dk1"/>
                </a:solidFill>
                <a:latin typeface="Lustria"/>
                <a:ea typeface="Lustria"/>
                <a:cs typeface="Lustria"/>
                <a:sym typeface="Lustria"/>
              </a:rPr>
              <a:t>: </a:t>
            </a:r>
            <a:r>
              <a:rPr lang="en-US" sz="2400" b="0" i="0" u="none" strike="noStrike" cap="none" baseline="0" dirty="0" smtClean="0">
                <a:solidFill>
                  <a:schemeClr val="dk1"/>
                </a:solidFill>
                <a:latin typeface="Lustria"/>
                <a:ea typeface="Lustria"/>
                <a:cs typeface="Lustria"/>
                <a:sym typeface="Lustria"/>
              </a:rPr>
              <a:t>Reflect </a:t>
            </a:r>
            <a:r>
              <a:rPr lang="en-US" sz="2400" b="0" i="0" u="none" strike="noStrike" cap="none" baseline="0" dirty="0">
                <a:solidFill>
                  <a:schemeClr val="dk1"/>
                </a:solidFill>
                <a:latin typeface="Lustria"/>
                <a:ea typeface="Lustria"/>
                <a:cs typeface="Lustria"/>
                <a:sym typeface="Lustria"/>
              </a:rPr>
              <a:t>on the Prompt of the Day (POD) in writing. Use textual evidence and/or self-knowledge/experiences to support your response.</a:t>
            </a:r>
          </a:p>
        </p:txBody>
      </p:sp>
      <p:sp>
        <p:nvSpPr>
          <p:cNvPr id="156" name="Shape 156"/>
          <p:cNvSpPr txBox="1"/>
          <p:nvPr/>
        </p:nvSpPr>
        <p:spPr>
          <a:xfrm>
            <a:off x="0" y="4356100"/>
            <a:ext cx="9144000" cy="230832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0" u="sng" strike="noStrike" cap="none" baseline="0" dirty="0">
                <a:solidFill>
                  <a:schemeClr val="dk1"/>
                </a:solidFill>
                <a:latin typeface="Lustria"/>
                <a:ea typeface="Lustria"/>
                <a:cs typeface="Lustria"/>
                <a:sym typeface="Lustria"/>
              </a:rPr>
              <a:t>11/23/2014 POD:</a:t>
            </a:r>
          </a:p>
          <a:p>
            <a:pPr marL="0" marR="0" lvl="0" indent="0" algn="l" rtl="0">
              <a:spcBef>
                <a:spcPts val="0"/>
              </a:spcBef>
              <a:buClr>
                <a:schemeClr val="dk1"/>
              </a:buClr>
              <a:buSzPct val="100000"/>
              <a:buFont typeface="Arial"/>
              <a:buChar char="•"/>
            </a:pPr>
            <a:r>
              <a:rPr lang="en-US" sz="2400" b="0" i="0" u="none" strike="noStrike" cap="none" baseline="0" dirty="0">
                <a:solidFill>
                  <a:schemeClr val="dk1"/>
                </a:solidFill>
                <a:latin typeface="Lustria"/>
                <a:ea typeface="Lustria"/>
                <a:cs typeface="Lustria"/>
                <a:sym typeface="Lustria"/>
              </a:rPr>
              <a:t>What is civic education? </a:t>
            </a:r>
            <a:r>
              <a:rPr lang="en-US" sz="2400" b="0" i="0" u="none" strike="noStrike" cap="none" baseline="0" dirty="0">
                <a:solidFill>
                  <a:srgbClr val="0000FF"/>
                </a:solidFill>
                <a:latin typeface="Lustria"/>
                <a:ea typeface="Lustria"/>
                <a:cs typeface="Lustria"/>
                <a:sym typeface="Lustria"/>
              </a:rPr>
              <a:t>(Compelling Question)</a:t>
            </a:r>
          </a:p>
          <a:p>
            <a:pPr marL="0" marR="0" lvl="0" indent="0" algn="l" rtl="0">
              <a:spcBef>
                <a:spcPts val="0"/>
              </a:spcBef>
              <a:buClr>
                <a:schemeClr val="dk1"/>
              </a:buClr>
              <a:buSzPct val="100000"/>
              <a:buFont typeface="Arial"/>
              <a:buChar char="•"/>
            </a:pPr>
            <a:r>
              <a:rPr lang="en-US" sz="2400" b="0" i="0" u="none" strike="noStrike" cap="none" baseline="0" dirty="0">
                <a:solidFill>
                  <a:schemeClr val="dk1"/>
                </a:solidFill>
                <a:latin typeface="Lustria"/>
                <a:ea typeface="Lustria"/>
                <a:cs typeface="Lustria"/>
                <a:sym typeface="Lustria"/>
              </a:rPr>
              <a:t>Where is civic education represented in the C3 Framework? </a:t>
            </a:r>
            <a:r>
              <a:rPr lang="en-US" sz="2400" b="0" i="0" u="none" strike="noStrike" cap="none" baseline="0" dirty="0">
                <a:solidFill>
                  <a:srgbClr val="0000FF"/>
                </a:solidFill>
                <a:latin typeface="Lustria"/>
                <a:ea typeface="Lustria"/>
                <a:cs typeface="Lustria"/>
                <a:sym typeface="Lustria"/>
              </a:rPr>
              <a:t>(Supporting Question)</a:t>
            </a:r>
          </a:p>
          <a:p>
            <a:pPr marL="0" marR="0" lvl="0" indent="0" algn="l" rtl="0">
              <a:spcBef>
                <a:spcPts val="0"/>
              </a:spcBef>
              <a:buClr>
                <a:schemeClr val="dk1"/>
              </a:buClr>
              <a:buSzPct val="100000"/>
              <a:buFont typeface="Arial"/>
              <a:buChar char="•"/>
            </a:pPr>
            <a:r>
              <a:rPr lang="en-US" sz="2400" b="0" i="0" u="none" strike="noStrike" cap="none" baseline="0" dirty="0">
                <a:solidFill>
                  <a:schemeClr val="dk1"/>
                </a:solidFill>
                <a:latin typeface="Lustria"/>
                <a:ea typeface="Lustria"/>
                <a:cs typeface="Lustria"/>
                <a:sym typeface="Lustria"/>
              </a:rPr>
              <a:t>What are some examples of how civic education is represented in the C3 Framework? </a:t>
            </a:r>
            <a:r>
              <a:rPr lang="en-US" sz="2400" b="0" i="0" u="none" strike="noStrike" cap="none" baseline="0" dirty="0">
                <a:solidFill>
                  <a:srgbClr val="0000FF"/>
                </a:solidFill>
                <a:latin typeface="Lustria"/>
                <a:ea typeface="Lustria"/>
                <a:cs typeface="Lustria"/>
                <a:sym typeface="Lustria"/>
              </a:rPr>
              <a:t>(Supporting Question)</a:t>
            </a:r>
          </a:p>
        </p:txBody>
      </p:sp>
    </p:spTree>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09"/>
        <p:cNvGrpSpPr/>
        <p:nvPr/>
      </p:nvGrpSpPr>
      <p:grpSpPr>
        <a:xfrm>
          <a:off x="0" y="0"/>
          <a:ext cx="0" cy="0"/>
          <a:chOff x="0" y="0"/>
          <a:chExt cx="0" cy="0"/>
        </a:xfrm>
      </p:grpSpPr>
      <p:sp>
        <p:nvSpPr>
          <p:cNvPr id="510" name="Shape 510"/>
          <p:cNvSpPr txBox="1">
            <a:spLocks noGrp="1"/>
          </p:cNvSpPr>
          <p:nvPr>
            <p:ph type="title"/>
          </p:nvPr>
        </p:nvSpPr>
        <p:spPr>
          <a:xfrm>
            <a:off x="457200" y="34514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150" b="0" i="1" u="none" strike="noStrike" cap="none" baseline="0">
                <a:solidFill>
                  <a:schemeClr val="lt1"/>
                </a:solidFill>
                <a:latin typeface="Lustria"/>
                <a:ea typeface="Lustria"/>
                <a:cs typeface="Lustria"/>
                <a:sym typeface="Lustria"/>
              </a:rPr>
              <a:t>What are the implications of philosophy as an activity?</a:t>
            </a:r>
          </a:p>
        </p:txBody>
      </p:sp>
      <p:sp>
        <p:nvSpPr>
          <p:cNvPr id="511" name="Shape 511"/>
          <p:cNvSpPr txBox="1">
            <a:spLocks noGrp="1"/>
          </p:cNvSpPr>
          <p:nvPr>
            <p:ph type="body" idx="1"/>
          </p:nvPr>
        </p:nvSpPr>
        <p:spPr>
          <a:xfrm>
            <a:off x="739775" y="2770093"/>
            <a:ext cx="7662863" cy="3267169"/>
          </a:xfrm>
          <a:prstGeom prst="rect">
            <a:avLst/>
          </a:prstGeom>
          <a:noFill/>
          <a:ln w="76200" cap="flat">
            <a:solidFill>
              <a:schemeClr val="accent1"/>
            </a:solidFill>
            <a:prstDash val="solid"/>
            <a:round/>
            <a:headEnd type="none" w="med" len="med"/>
            <a:tailEnd type="none" w="med" len="med"/>
          </a:ln>
        </p:spPr>
        <p:txBody>
          <a:bodyPr lIns="91425" tIns="45700" rIns="91425" bIns="45700" anchor="t" anchorCtr="0">
            <a:noAutofit/>
          </a:bodyPr>
          <a:lstStyle/>
          <a:p>
            <a:pPr marL="342900" marR="0" lvl="0" indent="-342900" algn="ctr" rtl="0">
              <a:lnSpc>
                <a:spcPct val="80000"/>
              </a:lnSpc>
              <a:spcBef>
                <a:spcPts val="0"/>
              </a:spcBef>
              <a:buClr>
                <a:schemeClr val="accent1"/>
              </a:buClr>
              <a:buFont typeface="Noto Symbol"/>
              <a:buNone/>
            </a:pPr>
            <a:endParaRPr sz="1550" b="0" i="0" u="none" strike="noStrike" cap="none" baseline="0">
              <a:solidFill>
                <a:srgbClr val="595959"/>
              </a:solidFill>
              <a:latin typeface="Lustria"/>
              <a:ea typeface="Lustria"/>
              <a:cs typeface="Lustria"/>
              <a:sym typeface="Lustria"/>
            </a:endParaRPr>
          </a:p>
          <a:p>
            <a:pPr marL="342900" marR="0" lvl="0" indent="-342900" algn="ctr" rtl="0">
              <a:lnSpc>
                <a:spcPct val="80000"/>
              </a:lnSpc>
              <a:spcBef>
                <a:spcPts val="2000"/>
              </a:spcBef>
              <a:buClr>
                <a:schemeClr val="accent1"/>
              </a:buClr>
              <a:buSzPct val="25000"/>
              <a:buFont typeface="Noto Symbol"/>
              <a:buNone/>
            </a:pPr>
            <a:r>
              <a:rPr lang="en-US" sz="4200" b="0" i="0" u="none" strike="noStrike" cap="none" baseline="0">
                <a:solidFill>
                  <a:srgbClr val="595959"/>
                </a:solidFill>
                <a:latin typeface="Lustria"/>
                <a:ea typeface="Lustria"/>
                <a:cs typeface="Lustria"/>
                <a:sym typeface="Lustria"/>
              </a:rPr>
              <a:t>philosophy becomes a way for students and teachers, of any age group, to engage with “content” in a variety of learning contexts</a:t>
            </a:r>
          </a:p>
        </p:txBody>
      </p:sp>
    </p:spTree>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16"/>
        <p:cNvGrpSpPr/>
        <p:nvPr/>
      </p:nvGrpSpPr>
      <p:grpSpPr>
        <a:xfrm>
          <a:off x="0" y="0"/>
          <a:ext cx="0" cy="0"/>
          <a:chOff x="0" y="0"/>
          <a:chExt cx="0" cy="0"/>
        </a:xfrm>
      </p:grpSpPr>
      <p:sp>
        <p:nvSpPr>
          <p:cNvPr id="517" name="Shape 517"/>
          <p:cNvSpPr txBox="1">
            <a:spLocks noGrp="1"/>
          </p:cNvSpPr>
          <p:nvPr>
            <p:ph type="title"/>
          </p:nvPr>
        </p:nvSpPr>
        <p:spPr>
          <a:xfrm>
            <a:off x="457200" y="345140"/>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Lustria"/>
              <a:buNone/>
            </a:pPr>
            <a:r>
              <a:rPr lang="en-US" sz="4600" b="0" i="0" u="sng" strike="noStrike" cap="none" baseline="0">
                <a:solidFill>
                  <a:schemeClr val="lt1"/>
                </a:solidFill>
                <a:latin typeface="Lustria"/>
                <a:ea typeface="Lustria"/>
                <a:cs typeface="Lustria"/>
                <a:sym typeface="Lustria"/>
              </a:rPr>
              <a:t>p4cHI Activities</a:t>
            </a:r>
          </a:p>
        </p:txBody>
      </p:sp>
      <p:sp>
        <p:nvSpPr>
          <p:cNvPr id="518" name="Shape 518"/>
          <p:cNvSpPr txBox="1">
            <a:spLocks noGrp="1"/>
          </p:cNvSpPr>
          <p:nvPr>
            <p:ph type="body" idx="1"/>
          </p:nvPr>
        </p:nvSpPr>
        <p:spPr>
          <a:xfrm>
            <a:off x="0" y="1600200"/>
            <a:ext cx="4749799" cy="5257799"/>
          </a:xfrm>
          <a:prstGeom prst="rect">
            <a:avLst/>
          </a:prstGeom>
          <a:noFill/>
          <a:ln>
            <a:noFill/>
          </a:ln>
        </p:spPr>
        <p:txBody>
          <a:bodyPr lIns="91425" tIns="45700" rIns="91425" bIns="45700" anchor="t" anchorCtr="0">
            <a:noAutofit/>
          </a:bodyPr>
          <a:lstStyle/>
          <a:p>
            <a:pPr marL="342900" marR="0" lvl="0" indent="-342900" algn="ctr" rtl="0">
              <a:lnSpc>
                <a:spcPct val="80000"/>
              </a:lnSpc>
              <a:spcBef>
                <a:spcPts val="0"/>
              </a:spcBef>
              <a:buClr>
                <a:schemeClr val="accent1"/>
              </a:buClr>
              <a:buFont typeface="Noto Symbol"/>
              <a:buNone/>
            </a:pPr>
            <a:endParaRPr sz="3050" b="1" i="0" u="none" strike="noStrike" cap="none" baseline="0">
              <a:solidFill>
                <a:srgbClr val="595959"/>
              </a:solidFill>
              <a:latin typeface="Lustria"/>
              <a:ea typeface="Lustria"/>
              <a:cs typeface="Lustria"/>
              <a:sym typeface="Lustria"/>
            </a:endParaRPr>
          </a:p>
          <a:p>
            <a:pPr marL="342900" marR="0" lvl="0" indent="-342900" algn="ctr" rtl="0">
              <a:lnSpc>
                <a:spcPct val="80000"/>
              </a:lnSpc>
              <a:spcBef>
                <a:spcPts val="2000"/>
              </a:spcBef>
              <a:buClr>
                <a:schemeClr val="accent1"/>
              </a:buClr>
              <a:buSzPct val="25000"/>
              <a:buFont typeface="Noto Symbol"/>
              <a:buNone/>
            </a:pPr>
            <a:r>
              <a:rPr lang="en-US" sz="3050" b="1" i="0" u="none" strike="noStrike" cap="none" baseline="0">
                <a:solidFill>
                  <a:srgbClr val="595959"/>
                </a:solidFill>
                <a:latin typeface="Lustria"/>
                <a:ea typeface="Lustria"/>
                <a:cs typeface="Lustria"/>
                <a:sym typeface="Lustria"/>
              </a:rPr>
              <a:t>Intellectual Safety </a:t>
            </a:r>
          </a:p>
          <a:p>
            <a:pPr marL="342900" marR="0" lvl="0" indent="-342900" algn="ctr" rtl="0">
              <a:lnSpc>
                <a:spcPct val="80000"/>
              </a:lnSpc>
              <a:spcBef>
                <a:spcPts val="2000"/>
              </a:spcBef>
              <a:buClr>
                <a:schemeClr val="accent1"/>
              </a:buClr>
              <a:buSzPct val="25000"/>
              <a:buFont typeface="Noto Symbol"/>
              <a:buNone/>
            </a:pPr>
            <a:r>
              <a:rPr lang="en-US" sz="3050" b="1" i="0" u="none" strike="noStrike" cap="none" baseline="0">
                <a:solidFill>
                  <a:srgbClr val="595959"/>
                </a:solidFill>
                <a:latin typeface="Lustria"/>
                <a:ea typeface="Lustria"/>
                <a:cs typeface="Lustria"/>
                <a:sym typeface="Lustria"/>
              </a:rPr>
              <a:t>Community Ball </a:t>
            </a:r>
          </a:p>
          <a:p>
            <a:pPr marL="342900" marR="0" lvl="0" indent="-342900" algn="ctr" rtl="0">
              <a:lnSpc>
                <a:spcPct val="80000"/>
              </a:lnSpc>
              <a:spcBef>
                <a:spcPts val="2000"/>
              </a:spcBef>
              <a:buClr>
                <a:schemeClr val="accent1"/>
              </a:buClr>
              <a:buSzPct val="25000"/>
              <a:buFont typeface="Noto Symbol"/>
              <a:buNone/>
            </a:pPr>
            <a:r>
              <a:rPr lang="en-US" sz="3050" b="1" i="0" u="none" strike="noStrike" cap="none" baseline="0">
                <a:solidFill>
                  <a:srgbClr val="595959"/>
                </a:solidFill>
                <a:latin typeface="Lustria"/>
                <a:ea typeface="Lustria"/>
                <a:cs typeface="Lustria"/>
                <a:sym typeface="Lustria"/>
              </a:rPr>
              <a:t>Good Thinker’s Tool Kit</a:t>
            </a:r>
          </a:p>
          <a:p>
            <a:pPr marL="342900" marR="0" lvl="0" indent="-342900" algn="ctr" rtl="0">
              <a:lnSpc>
                <a:spcPct val="80000"/>
              </a:lnSpc>
              <a:spcBef>
                <a:spcPts val="2000"/>
              </a:spcBef>
              <a:buClr>
                <a:schemeClr val="accent1"/>
              </a:buClr>
              <a:buSzPct val="25000"/>
              <a:buFont typeface="Noto Symbol"/>
              <a:buNone/>
            </a:pPr>
            <a:r>
              <a:rPr lang="en-US" sz="3050" b="1" i="0" u="none" strike="noStrike" cap="none" baseline="0">
                <a:solidFill>
                  <a:srgbClr val="595959"/>
                </a:solidFill>
                <a:latin typeface="Lustria"/>
                <a:ea typeface="Lustria"/>
                <a:cs typeface="Lustria"/>
                <a:sym typeface="Lustria"/>
              </a:rPr>
              <a:t>Plain Vanilla Inquiry Discussions </a:t>
            </a:r>
          </a:p>
          <a:p>
            <a:pPr marL="342900" marR="0" lvl="0" indent="-342900" algn="ctr" rtl="0">
              <a:lnSpc>
                <a:spcPct val="80000"/>
              </a:lnSpc>
              <a:spcBef>
                <a:spcPts val="2000"/>
              </a:spcBef>
              <a:buClr>
                <a:schemeClr val="accent1"/>
              </a:buClr>
              <a:buSzPct val="25000"/>
              <a:buFont typeface="Noto Symbol"/>
              <a:buNone/>
            </a:pPr>
            <a:r>
              <a:rPr lang="en-US" sz="3050" b="1" i="0" u="none" strike="noStrike" cap="none" baseline="0">
                <a:solidFill>
                  <a:srgbClr val="595959"/>
                </a:solidFill>
                <a:latin typeface="Lustria"/>
                <a:ea typeface="Lustria"/>
                <a:cs typeface="Lustria"/>
                <a:sym typeface="Lustria"/>
              </a:rPr>
              <a:t>Magic Words </a:t>
            </a:r>
          </a:p>
          <a:p>
            <a:pPr marL="342900" marR="0" lvl="0" indent="-342900" algn="ctr" rtl="0">
              <a:lnSpc>
                <a:spcPct val="80000"/>
              </a:lnSpc>
              <a:spcBef>
                <a:spcPts val="2000"/>
              </a:spcBef>
              <a:buClr>
                <a:schemeClr val="accent1"/>
              </a:buClr>
              <a:buSzPct val="25000"/>
              <a:buFont typeface="Noto Symbol"/>
              <a:buNone/>
            </a:pPr>
            <a:r>
              <a:rPr lang="en-US" sz="3050" b="1" i="0" u="none" strike="noStrike" cap="none" baseline="0">
                <a:solidFill>
                  <a:srgbClr val="595959"/>
                </a:solidFill>
                <a:latin typeface="Lustria"/>
                <a:ea typeface="Lustria"/>
                <a:cs typeface="Lustria"/>
                <a:sym typeface="Lustria"/>
              </a:rPr>
              <a:t>Evaluation of the Community of Inquiry</a:t>
            </a:r>
          </a:p>
        </p:txBody>
      </p:sp>
      <p:pic>
        <p:nvPicPr>
          <p:cNvPr id="519" name="Shape 519"/>
          <p:cNvPicPr preferRelativeResize="0"/>
          <p:nvPr/>
        </p:nvPicPr>
        <p:blipFill rotWithShape="1">
          <a:blip r:embed="rId3">
            <a:alphaModFix/>
          </a:blip>
          <a:srcRect/>
          <a:stretch/>
        </p:blipFill>
        <p:spPr>
          <a:xfrm>
            <a:off x="4584303" y="508000"/>
            <a:ext cx="4178697" cy="557159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24"/>
        <p:cNvGrpSpPr/>
        <p:nvPr/>
      </p:nvGrpSpPr>
      <p:grpSpPr>
        <a:xfrm>
          <a:off x="0" y="0"/>
          <a:ext cx="0" cy="0"/>
          <a:chOff x="0" y="0"/>
          <a:chExt cx="0" cy="0"/>
        </a:xfrm>
      </p:grpSpPr>
      <p:sp>
        <p:nvSpPr>
          <p:cNvPr id="525" name="Shape 525"/>
          <p:cNvSpPr txBox="1">
            <a:spLocks noGrp="1"/>
          </p:cNvSpPr>
          <p:nvPr>
            <p:ph type="title"/>
          </p:nvPr>
        </p:nvSpPr>
        <p:spPr>
          <a:xfrm>
            <a:off x="457200" y="0"/>
            <a:ext cx="8229600" cy="1178463"/>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600" b="0" i="0" u="none" strike="noStrike" cap="none" baseline="0">
                <a:solidFill>
                  <a:schemeClr val="lt1"/>
                </a:solidFill>
                <a:latin typeface="Lustria"/>
                <a:ea typeface="Lustria"/>
                <a:cs typeface="Lustria"/>
                <a:sym typeface="Lustria"/>
              </a:rPr>
              <a:t>The Good Thinker’s Tool Kit</a:t>
            </a:r>
          </a:p>
        </p:txBody>
      </p:sp>
      <p:pic>
        <p:nvPicPr>
          <p:cNvPr id="526" name="Shape 526"/>
          <p:cNvPicPr preferRelativeResize="0">
            <a:picLocks noGrp="1"/>
          </p:cNvPicPr>
          <p:nvPr>
            <p:ph type="body" idx="1"/>
          </p:nvPr>
        </p:nvPicPr>
        <p:blipFill rotWithShape="1">
          <a:blip r:embed="rId3">
            <a:alphaModFix/>
          </a:blip>
          <a:srcRect l="-63294" r="-63294"/>
          <a:stretch/>
        </p:blipFill>
        <p:spPr>
          <a:xfrm>
            <a:off x="-2117725" y="2770093"/>
            <a:ext cx="7662863" cy="3267169"/>
          </a:xfrm>
          <a:prstGeom prst="rect">
            <a:avLst/>
          </a:prstGeom>
          <a:noFill/>
          <a:ln>
            <a:noFill/>
          </a:ln>
        </p:spPr>
      </p:pic>
      <p:sp>
        <p:nvSpPr>
          <p:cNvPr id="527" name="Shape 527"/>
          <p:cNvSpPr txBox="1"/>
          <p:nvPr/>
        </p:nvSpPr>
        <p:spPr>
          <a:xfrm>
            <a:off x="3705389" y="1008241"/>
            <a:ext cx="4494702" cy="64633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0" u="none" strike="noStrike" cap="none" baseline="0">
                <a:solidFill>
                  <a:schemeClr val="dk1"/>
                </a:solidFill>
                <a:latin typeface="Lustria"/>
                <a:ea typeface="Lustria"/>
                <a:cs typeface="Lustria"/>
                <a:sym typeface="Lustria"/>
              </a:rPr>
              <a:t>W – What </a:t>
            </a:r>
          </a:p>
          <a:p>
            <a:pPr marL="0" marR="0" lvl="0" indent="0" algn="l" rtl="0">
              <a:spcBef>
                <a:spcPts val="0"/>
              </a:spcBef>
              <a:buSzPct val="25000"/>
              <a:buNone/>
            </a:pPr>
            <a:r>
              <a:rPr lang="en-US" sz="1800" b="0" i="1" u="none" strike="noStrike" cap="none" baseline="0">
                <a:solidFill>
                  <a:schemeClr val="dk1"/>
                </a:solidFill>
                <a:latin typeface="Lustria"/>
                <a:ea typeface="Lustria"/>
                <a:cs typeface="Lustria"/>
                <a:sym typeface="Lustria"/>
              </a:rPr>
              <a:t>What do you mean by..?</a:t>
            </a:r>
          </a:p>
          <a:p>
            <a:pPr marL="0" marR="0" lvl="0" indent="0" algn="l" rtl="0">
              <a:spcBef>
                <a:spcPts val="0"/>
              </a:spcBef>
              <a:buNone/>
            </a:pPr>
            <a:endParaRPr sz="1800" b="0" i="0" u="none" strike="noStrike" cap="none" baseline="0">
              <a:solidFill>
                <a:schemeClr val="dk1"/>
              </a:solidFill>
              <a:latin typeface="Lustria"/>
              <a:ea typeface="Lustria"/>
              <a:cs typeface="Lustria"/>
              <a:sym typeface="Lustria"/>
            </a:endParaRPr>
          </a:p>
          <a:p>
            <a:pPr marL="0" marR="0" lvl="0" indent="0" algn="l" rtl="0">
              <a:spcBef>
                <a:spcPts val="0"/>
              </a:spcBef>
              <a:buSzPct val="25000"/>
              <a:buNone/>
            </a:pPr>
            <a:r>
              <a:rPr lang="en-US" sz="1800" b="1" i="0" u="none" strike="noStrike" cap="none" baseline="0">
                <a:solidFill>
                  <a:schemeClr val="dk1"/>
                </a:solidFill>
                <a:latin typeface="Lustria"/>
                <a:ea typeface="Lustria"/>
                <a:cs typeface="Lustria"/>
                <a:sym typeface="Lustria"/>
              </a:rPr>
              <a:t>R- Reasons</a:t>
            </a:r>
          </a:p>
          <a:p>
            <a:pPr marL="0" marR="0" lvl="0" indent="0" algn="l" rtl="0">
              <a:spcBef>
                <a:spcPts val="0"/>
              </a:spcBef>
              <a:buSzPct val="25000"/>
              <a:buNone/>
            </a:pPr>
            <a:r>
              <a:rPr lang="en-US" sz="1800" b="0" i="1" u="none" strike="noStrike" cap="none" baseline="0">
                <a:solidFill>
                  <a:schemeClr val="dk1"/>
                </a:solidFill>
                <a:latin typeface="Lustria"/>
                <a:ea typeface="Lustria"/>
                <a:cs typeface="Lustria"/>
                <a:sym typeface="Lustria"/>
              </a:rPr>
              <a:t>What are the reasons..?</a:t>
            </a:r>
          </a:p>
          <a:p>
            <a:pPr marL="0" marR="0" lvl="0" indent="0" algn="l" rtl="0">
              <a:spcBef>
                <a:spcPts val="0"/>
              </a:spcBef>
              <a:buNone/>
            </a:pPr>
            <a:endParaRPr sz="1800" b="0" i="0" u="none" strike="noStrike" cap="none" baseline="0">
              <a:solidFill>
                <a:schemeClr val="dk1"/>
              </a:solidFill>
              <a:latin typeface="Lustria"/>
              <a:ea typeface="Lustria"/>
              <a:cs typeface="Lustria"/>
              <a:sym typeface="Lustria"/>
            </a:endParaRPr>
          </a:p>
          <a:p>
            <a:pPr marL="0" marR="0" lvl="0" indent="0" algn="l" rtl="0">
              <a:spcBef>
                <a:spcPts val="0"/>
              </a:spcBef>
              <a:buSzPct val="25000"/>
              <a:buNone/>
            </a:pPr>
            <a:r>
              <a:rPr lang="en-US" sz="1800" b="1" i="0" u="none" strike="noStrike" cap="none" baseline="0">
                <a:solidFill>
                  <a:schemeClr val="dk1"/>
                </a:solidFill>
                <a:latin typeface="Lustria"/>
                <a:ea typeface="Lustria"/>
                <a:cs typeface="Lustria"/>
                <a:sym typeface="Lustria"/>
              </a:rPr>
              <a:t>A- Assumptions</a:t>
            </a:r>
          </a:p>
          <a:p>
            <a:pPr marL="0" marR="0" lvl="0" indent="0" algn="l" rtl="0">
              <a:spcBef>
                <a:spcPts val="0"/>
              </a:spcBef>
              <a:buSzPct val="25000"/>
              <a:buNone/>
            </a:pPr>
            <a:r>
              <a:rPr lang="en-US" sz="1800" b="0" i="1" u="none" strike="noStrike" cap="none" baseline="0">
                <a:solidFill>
                  <a:schemeClr val="dk1"/>
                </a:solidFill>
                <a:latin typeface="Lustria"/>
                <a:ea typeface="Lustria"/>
                <a:cs typeface="Lustria"/>
                <a:sym typeface="Lustria"/>
              </a:rPr>
              <a:t>Is it reasonable to assume..?</a:t>
            </a:r>
          </a:p>
          <a:p>
            <a:pPr marL="0" marR="0" lvl="0" indent="0" algn="l" rtl="0">
              <a:spcBef>
                <a:spcPts val="0"/>
              </a:spcBef>
              <a:buNone/>
            </a:pPr>
            <a:endParaRPr sz="1800" b="0" i="0" u="none" strike="noStrike" cap="none" baseline="0">
              <a:solidFill>
                <a:schemeClr val="dk1"/>
              </a:solidFill>
              <a:latin typeface="Lustria"/>
              <a:ea typeface="Lustria"/>
              <a:cs typeface="Lustria"/>
              <a:sym typeface="Lustria"/>
            </a:endParaRPr>
          </a:p>
          <a:p>
            <a:pPr marL="0" marR="0" lvl="0" indent="0" algn="l" rtl="0">
              <a:spcBef>
                <a:spcPts val="0"/>
              </a:spcBef>
              <a:buSzPct val="25000"/>
              <a:buNone/>
            </a:pPr>
            <a:r>
              <a:rPr lang="en-US" sz="1800" b="1" i="0" u="none" strike="noStrike" cap="none" baseline="0">
                <a:solidFill>
                  <a:schemeClr val="dk1"/>
                </a:solidFill>
                <a:latin typeface="Lustria"/>
                <a:ea typeface="Lustria"/>
                <a:cs typeface="Lustria"/>
                <a:sym typeface="Lustria"/>
              </a:rPr>
              <a:t>I – Inferences</a:t>
            </a:r>
          </a:p>
          <a:p>
            <a:pPr marL="0" marR="0" lvl="0" indent="0" algn="l" rtl="0">
              <a:spcBef>
                <a:spcPts val="0"/>
              </a:spcBef>
              <a:buSzPct val="25000"/>
              <a:buNone/>
            </a:pPr>
            <a:r>
              <a:rPr lang="en-US" sz="1800" b="0" i="1" u="none" strike="noStrike" cap="none" baseline="0">
                <a:solidFill>
                  <a:schemeClr val="dk1"/>
                </a:solidFill>
                <a:latin typeface="Lustria"/>
                <a:ea typeface="Lustria"/>
                <a:cs typeface="Lustria"/>
                <a:sym typeface="Lustria"/>
              </a:rPr>
              <a:t>Is it reasonable to infer ___ from __?</a:t>
            </a:r>
          </a:p>
          <a:p>
            <a:pPr marL="0" marR="0" lvl="0" indent="0" algn="l" rtl="0">
              <a:spcBef>
                <a:spcPts val="0"/>
              </a:spcBef>
              <a:buNone/>
            </a:pPr>
            <a:endParaRPr sz="1800" b="0" i="0" u="none" strike="noStrike" cap="none" baseline="0">
              <a:solidFill>
                <a:schemeClr val="dk1"/>
              </a:solidFill>
              <a:latin typeface="Lustria"/>
              <a:ea typeface="Lustria"/>
              <a:cs typeface="Lustria"/>
              <a:sym typeface="Lustria"/>
            </a:endParaRPr>
          </a:p>
          <a:p>
            <a:pPr marL="0" marR="0" lvl="0" indent="0" algn="l" rtl="0">
              <a:spcBef>
                <a:spcPts val="0"/>
              </a:spcBef>
              <a:buSzPct val="25000"/>
              <a:buNone/>
            </a:pPr>
            <a:r>
              <a:rPr lang="en-US" sz="1800" b="1" i="0" u="none" strike="noStrike" cap="none" baseline="0">
                <a:solidFill>
                  <a:schemeClr val="dk1"/>
                </a:solidFill>
                <a:latin typeface="Lustria"/>
                <a:ea typeface="Lustria"/>
                <a:cs typeface="Lustria"/>
                <a:sym typeface="Lustria"/>
              </a:rPr>
              <a:t>T- Truth</a:t>
            </a:r>
          </a:p>
          <a:p>
            <a:pPr marL="0" marR="0" lvl="0" indent="0" algn="l" rtl="0">
              <a:spcBef>
                <a:spcPts val="0"/>
              </a:spcBef>
              <a:buSzPct val="25000"/>
              <a:buNone/>
            </a:pPr>
            <a:r>
              <a:rPr lang="en-US" sz="1800" b="0" i="1" u="none" strike="noStrike" cap="none" baseline="0">
                <a:solidFill>
                  <a:schemeClr val="dk1"/>
                </a:solidFill>
                <a:latin typeface="Lustria"/>
                <a:ea typeface="Lustria"/>
                <a:cs typeface="Lustria"/>
                <a:sym typeface="Lustria"/>
              </a:rPr>
              <a:t>Is what’s being said true? What are the implications?</a:t>
            </a:r>
          </a:p>
          <a:p>
            <a:pPr marL="0" marR="0" lvl="0" indent="0" algn="l" rtl="0">
              <a:spcBef>
                <a:spcPts val="0"/>
              </a:spcBef>
              <a:buNone/>
            </a:pPr>
            <a:endParaRPr sz="1800" b="0" i="0" u="none" strike="noStrike" cap="none" baseline="0">
              <a:solidFill>
                <a:schemeClr val="dk1"/>
              </a:solidFill>
              <a:latin typeface="Lustria"/>
              <a:ea typeface="Lustria"/>
              <a:cs typeface="Lustria"/>
              <a:sym typeface="Lustria"/>
            </a:endParaRPr>
          </a:p>
          <a:p>
            <a:pPr marL="0" marR="0" lvl="0" indent="0" algn="l" rtl="0">
              <a:spcBef>
                <a:spcPts val="0"/>
              </a:spcBef>
              <a:buSzPct val="25000"/>
              <a:buNone/>
            </a:pPr>
            <a:r>
              <a:rPr lang="en-US" sz="1800" b="1" i="0" u="none" strike="noStrike" cap="none" baseline="0">
                <a:solidFill>
                  <a:schemeClr val="dk1"/>
                </a:solidFill>
                <a:latin typeface="Lustria"/>
                <a:ea typeface="Lustria"/>
                <a:cs typeface="Lustria"/>
                <a:sym typeface="Lustria"/>
              </a:rPr>
              <a:t>E- Examples</a:t>
            </a:r>
          </a:p>
          <a:p>
            <a:pPr marL="0" marR="0" lvl="0" indent="0" algn="l" rtl="0">
              <a:spcBef>
                <a:spcPts val="0"/>
              </a:spcBef>
              <a:buSzPct val="25000"/>
              <a:buNone/>
            </a:pPr>
            <a:r>
              <a:rPr lang="en-US" sz="1800" b="0" i="1" u="none" strike="noStrike" cap="none" baseline="0">
                <a:solidFill>
                  <a:schemeClr val="dk1"/>
                </a:solidFill>
                <a:latin typeface="Lustria"/>
                <a:ea typeface="Lustria"/>
                <a:cs typeface="Lustria"/>
                <a:sym typeface="Lustria"/>
              </a:rPr>
              <a:t>What are some examples of..?</a:t>
            </a:r>
          </a:p>
          <a:p>
            <a:pPr marL="0" marR="0" lvl="0" indent="0" algn="l" rtl="0">
              <a:spcBef>
                <a:spcPts val="0"/>
              </a:spcBef>
              <a:buNone/>
            </a:pPr>
            <a:endParaRPr sz="1800" b="0" i="0" u="none" strike="noStrike" cap="none" baseline="0">
              <a:solidFill>
                <a:schemeClr val="dk1"/>
              </a:solidFill>
              <a:latin typeface="Lustria"/>
              <a:ea typeface="Lustria"/>
              <a:cs typeface="Lustria"/>
              <a:sym typeface="Lustria"/>
            </a:endParaRPr>
          </a:p>
          <a:p>
            <a:pPr marL="0" marR="0" lvl="0" indent="0" algn="l" rtl="0">
              <a:spcBef>
                <a:spcPts val="0"/>
              </a:spcBef>
              <a:buSzPct val="25000"/>
              <a:buNone/>
            </a:pPr>
            <a:r>
              <a:rPr lang="en-US" sz="1800" b="1" i="0" u="none" strike="noStrike" cap="none" baseline="0">
                <a:solidFill>
                  <a:schemeClr val="dk1"/>
                </a:solidFill>
                <a:latin typeface="Lustria"/>
                <a:ea typeface="Lustria"/>
                <a:cs typeface="Lustria"/>
                <a:sym typeface="Lustria"/>
              </a:rPr>
              <a:t>C- Counter-Examples</a:t>
            </a:r>
          </a:p>
          <a:p>
            <a:pPr marL="0" marR="0" lvl="0" indent="0" algn="l" rtl="0">
              <a:spcBef>
                <a:spcPts val="0"/>
              </a:spcBef>
              <a:buSzPct val="25000"/>
              <a:buNone/>
            </a:pPr>
            <a:r>
              <a:rPr lang="en-US" sz="1800" b="0" i="1" u="none" strike="noStrike" cap="none" baseline="0">
                <a:solidFill>
                  <a:schemeClr val="dk1"/>
                </a:solidFill>
                <a:latin typeface="Lustria"/>
                <a:ea typeface="Lustria"/>
                <a:cs typeface="Lustria"/>
                <a:sym typeface="Lustria"/>
              </a:rPr>
              <a:t>What are some counter-examples to..?</a:t>
            </a:r>
          </a:p>
          <a:p>
            <a:pPr marL="0" marR="0" lvl="0" indent="0" algn="l" rtl="0">
              <a:spcBef>
                <a:spcPts val="0"/>
              </a:spcBef>
              <a:buNone/>
            </a:pPr>
            <a:endParaRPr sz="1800" b="0" i="0" u="none" strike="noStrike" cap="none" baseline="0">
              <a:solidFill>
                <a:schemeClr val="dk1"/>
              </a:solidFill>
              <a:latin typeface="Lustria"/>
              <a:ea typeface="Lustria"/>
              <a:cs typeface="Lustria"/>
              <a:sym typeface="Lustria"/>
            </a:endParaRPr>
          </a:p>
          <a:p>
            <a:pPr marL="0" marR="0" lvl="0" indent="0" algn="l" rtl="0">
              <a:spcBef>
                <a:spcPts val="0"/>
              </a:spcBef>
              <a:buNone/>
            </a:pPr>
            <a:endParaRPr sz="1800" b="0" i="0" u="none" strike="noStrike" cap="none" baseline="0">
              <a:solidFill>
                <a:schemeClr val="dk1"/>
              </a:solidFill>
              <a:latin typeface="Lustria"/>
              <a:ea typeface="Lustria"/>
              <a:cs typeface="Lustria"/>
              <a:sym typeface="Lustria"/>
            </a:endParaRPr>
          </a:p>
        </p:txBody>
      </p:sp>
    </p:spTree>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32"/>
        <p:cNvGrpSpPr/>
        <p:nvPr/>
      </p:nvGrpSpPr>
      <p:grpSpPr>
        <a:xfrm>
          <a:off x="0" y="0"/>
          <a:ext cx="0" cy="0"/>
          <a:chOff x="0" y="0"/>
          <a:chExt cx="0" cy="0"/>
        </a:xfrm>
      </p:grpSpPr>
      <p:sp>
        <p:nvSpPr>
          <p:cNvPr id="533" name="Shape 533"/>
          <p:cNvSpPr txBox="1">
            <a:spLocks noGrp="1"/>
          </p:cNvSpPr>
          <p:nvPr>
            <p:ph type="title"/>
          </p:nvPr>
        </p:nvSpPr>
        <p:spPr>
          <a:xfrm>
            <a:off x="457200" y="34514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600" b="0" i="0" u="none" strike="noStrike" cap="none" baseline="0">
                <a:solidFill>
                  <a:schemeClr val="lt1"/>
                </a:solidFill>
                <a:latin typeface="Lustria"/>
                <a:ea typeface="Lustria"/>
                <a:cs typeface="Lustria"/>
                <a:sym typeface="Lustria"/>
              </a:rPr>
              <a:t/>
            </a:r>
            <a:br>
              <a:rPr lang="en-US" sz="4600" b="0" i="0" u="none" strike="noStrike" cap="none" baseline="0">
                <a:solidFill>
                  <a:schemeClr val="lt1"/>
                </a:solidFill>
                <a:latin typeface="Lustria"/>
                <a:ea typeface="Lustria"/>
                <a:cs typeface="Lustria"/>
                <a:sym typeface="Lustria"/>
              </a:rPr>
            </a:br>
            <a:r>
              <a:rPr lang="en-US" sz="4600" b="0" i="0" u="none" strike="noStrike" cap="none" baseline="0">
                <a:solidFill>
                  <a:schemeClr val="lt1"/>
                </a:solidFill>
                <a:latin typeface="Lustria"/>
                <a:ea typeface="Lustria"/>
                <a:cs typeface="Lustria"/>
                <a:sym typeface="Lustria"/>
              </a:rPr>
              <a:t>Plain Vanilla: </a:t>
            </a:r>
            <a:br>
              <a:rPr lang="en-US" sz="4600" b="0" i="0" u="none" strike="noStrike" cap="none" baseline="0">
                <a:solidFill>
                  <a:schemeClr val="lt1"/>
                </a:solidFill>
                <a:latin typeface="Lustria"/>
                <a:ea typeface="Lustria"/>
                <a:cs typeface="Lustria"/>
                <a:sym typeface="Lustria"/>
              </a:rPr>
            </a:br>
            <a:r>
              <a:rPr lang="en-US" sz="3200" b="0" i="1" u="none" strike="noStrike" cap="none" baseline="0">
                <a:solidFill>
                  <a:schemeClr val="lt1"/>
                </a:solidFill>
                <a:latin typeface="Lustria"/>
                <a:ea typeface="Lustria"/>
                <a:cs typeface="Lustria"/>
                <a:sym typeface="Lustria"/>
              </a:rPr>
              <a:t>A Process for Deliberative Philosophical Dialogue </a:t>
            </a:r>
            <a:r>
              <a:rPr lang="en-US" sz="4600" b="0" i="0" u="none" strike="noStrike" cap="none" baseline="0">
                <a:solidFill>
                  <a:schemeClr val="lt1"/>
                </a:solidFill>
                <a:latin typeface="Lustria"/>
                <a:ea typeface="Lustria"/>
                <a:cs typeface="Lustria"/>
                <a:sym typeface="Lustria"/>
              </a:rPr>
              <a:t/>
            </a:r>
            <a:br>
              <a:rPr lang="en-US" sz="4600" b="0" i="0" u="none" strike="noStrike" cap="none" baseline="0">
                <a:solidFill>
                  <a:schemeClr val="lt1"/>
                </a:solidFill>
                <a:latin typeface="Lustria"/>
                <a:ea typeface="Lustria"/>
                <a:cs typeface="Lustria"/>
                <a:sym typeface="Lustria"/>
              </a:rPr>
            </a:br>
            <a:endParaRPr lang="en-US" sz="4600" b="0" i="0" u="none" strike="noStrike" cap="none" baseline="0">
              <a:solidFill>
                <a:schemeClr val="lt1"/>
              </a:solidFill>
              <a:latin typeface="Lustria"/>
              <a:ea typeface="Lustria"/>
              <a:cs typeface="Lustria"/>
              <a:sym typeface="Lustria"/>
            </a:endParaRPr>
          </a:p>
        </p:txBody>
      </p:sp>
      <p:sp>
        <p:nvSpPr>
          <p:cNvPr id="534" name="Shape 534"/>
          <p:cNvSpPr txBox="1">
            <a:spLocks noGrp="1"/>
          </p:cNvSpPr>
          <p:nvPr>
            <p:ph type="body" idx="1"/>
          </p:nvPr>
        </p:nvSpPr>
        <p:spPr>
          <a:xfrm>
            <a:off x="0" y="1917700"/>
            <a:ext cx="5969001" cy="4119562"/>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Noto Symbol"/>
              <a:buNone/>
            </a:pPr>
            <a:r>
              <a:rPr lang="en-US" sz="3600" b="0" i="0" u="sng" strike="noStrike" cap="none" baseline="0">
                <a:solidFill>
                  <a:srgbClr val="595959"/>
                </a:solidFill>
                <a:latin typeface="Lustria"/>
                <a:ea typeface="Lustria"/>
                <a:cs typeface="Lustria"/>
                <a:sym typeface="Lustria"/>
              </a:rPr>
              <a:t>Plain Vanilla Steps</a:t>
            </a:r>
          </a:p>
          <a:p>
            <a:pPr marL="0" marR="0" lvl="0" indent="0" algn="l" rtl="0">
              <a:spcBef>
                <a:spcPts val="0"/>
              </a:spcBef>
              <a:buClr>
                <a:schemeClr val="accent1"/>
              </a:buClr>
              <a:buSzPct val="90000"/>
              <a:buFont typeface="Noto Symbol"/>
              <a:buAutoNum type="arabicPeriod"/>
            </a:pPr>
            <a:r>
              <a:rPr lang="en-US" sz="3600" b="0" i="0" u="none" strike="noStrike" cap="none" baseline="0">
                <a:solidFill>
                  <a:srgbClr val="595959"/>
                </a:solidFill>
                <a:latin typeface="Lustria"/>
                <a:ea typeface="Lustria"/>
                <a:cs typeface="Lustria"/>
                <a:sym typeface="Lustria"/>
              </a:rPr>
              <a:t>Read/Observe/Experience</a:t>
            </a:r>
          </a:p>
          <a:p>
            <a:pPr marL="0" marR="0" lvl="0" indent="0" algn="l" rtl="0">
              <a:spcBef>
                <a:spcPts val="0"/>
              </a:spcBef>
              <a:buClr>
                <a:schemeClr val="accent1"/>
              </a:buClr>
              <a:buFont typeface="Noto Symbol"/>
              <a:buNone/>
            </a:pPr>
            <a:endParaRPr sz="1050" b="0" i="0" u="none" strike="noStrike" cap="none" baseline="0">
              <a:solidFill>
                <a:srgbClr val="595959"/>
              </a:solidFill>
              <a:latin typeface="Lustria"/>
              <a:ea typeface="Lustria"/>
              <a:cs typeface="Lustria"/>
              <a:sym typeface="Lustria"/>
            </a:endParaRPr>
          </a:p>
          <a:p>
            <a:pPr marL="0" marR="0" lvl="0" indent="0" algn="l" rtl="0">
              <a:spcBef>
                <a:spcPts val="0"/>
              </a:spcBef>
              <a:buClr>
                <a:schemeClr val="accent1"/>
              </a:buClr>
              <a:buSzPct val="90000"/>
              <a:buFont typeface="Noto Symbol"/>
              <a:buAutoNum type="arabicPeriod"/>
            </a:pPr>
            <a:r>
              <a:rPr lang="en-US" sz="3600" b="0" i="0" u="none" strike="noStrike" cap="none" baseline="0">
                <a:solidFill>
                  <a:srgbClr val="595959"/>
                </a:solidFill>
                <a:latin typeface="Lustria"/>
                <a:ea typeface="Lustria"/>
                <a:cs typeface="Lustria"/>
                <a:sym typeface="Lustria"/>
              </a:rPr>
              <a:t>Question</a:t>
            </a:r>
          </a:p>
          <a:p>
            <a:pPr marL="0" marR="0" lvl="0" indent="0" algn="l" rtl="0">
              <a:spcBef>
                <a:spcPts val="0"/>
              </a:spcBef>
              <a:buClr>
                <a:schemeClr val="accent1"/>
              </a:buClr>
              <a:buFont typeface="Noto Symbol"/>
              <a:buNone/>
            </a:pPr>
            <a:endParaRPr sz="1050" b="0" i="0" u="none" strike="noStrike" cap="none" baseline="0">
              <a:solidFill>
                <a:srgbClr val="595959"/>
              </a:solidFill>
              <a:latin typeface="Lustria"/>
              <a:ea typeface="Lustria"/>
              <a:cs typeface="Lustria"/>
              <a:sym typeface="Lustria"/>
            </a:endParaRPr>
          </a:p>
          <a:p>
            <a:pPr marL="0" marR="0" lvl="0" indent="0" algn="l" rtl="0">
              <a:spcBef>
                <a:spcPts val="0"/>
              </a:spcBef>
              <a:buClr>
                <a:schemeClr val="accent1"/>
              </a:buClr>
              <a:buSzPct val="90000"/>
              <a:buFont typeface="Noto Symbol"/>
              <a:buAutoNum type="arabicPeriod"/>
            </a:pPr>
            <a:r>
              <a:rPr lang="en-US" sz="3600" b="0" i="0" u="none" strike="noStrike" cap="none" baseline="0">
                <a:solidFill>
                  <a:srgbClr val="595959"/>
                </a:solidFill>
                <a:latin typeface="Lustria"/>
                <a:ea typeface="Lustria"/>
                <a:cs typeface="Lustria"/>
                <a:sym typeface="Lustria"/>
              </a:rPr>
              <a:t>Vote</a:t>
            </a:r>
          </a:p>
          <a:p>
            <a:pPr marL="0" marR="0" lvl="0" indent="0" algn="l" rtl="0">
              <a:spcBef>
                <a:spcPts val="0"/>
              </a:spcBef>
              <a:buClr>
                <a:schemeClr val="accent1"/>
              </a:buClr>
              <a:buFont typeface="Noto Symbol"/>
              <a:buNone/>
            </a:pPr>
            <a:endParaRPr sz="1050" b="0" i="0" u="none" strike="noStrike" cap="none" baseline="0">
              <a:solidFill>
                <a:srgbClr val="595959"/>
              </a:solidFill>
              <a:latin typeface="Lustria"/>
              <a:ea typeface="Lustria"/>
              <a:cs typeface="Lustria"/>
              <a:sym typeface="Lustria"/>
            </a:endParaRPr>
          </a:p>
          <a:p>
            <a:pPr marL="0" marR="0" lvl="0" indent="0" algn="l" rtl="0">
              <a:spcBef>
                <a:spcPts val="0"/>
              </a:spcBef>
              <a:buClr>
                <a:schemeClr val="accent1"/>
              </a:buClr>
              <a:buSzPct val="90000"/>
              <a:buFont typeface="Noto Symbol"/>
              <a:buAutoNum type="arabicPeriod"/>
            </a:pPr>
            <a:r>
              <a:rPr lang="en-US" sz="3600" b="0" i="0" u="none" strike="noStrike" cap="none" baseline="0">
                <a:solidFill>
                  <a:srgbClr val="595959"/>
                </a:solidFill>
                <a:latin typeface="Lustria"/>
                <a:ea typeface="Lustria"/>
                <a:cs typeface="Lustria"/>
                <a:sym typeface="Lustria"/>
              </a:rPr>
              <a:t>Inquiry</a:t>
            </a:r>
          </a:p>
          <a:p>
            <a:pPr marL="0" marR="0" lvl="0" indent="60007" algn="l" rtl="0">
              <a:spcBef>
                <a:spcPts val="0"/>
              </a:spcBef>
              <a:buClr>
                <a:schemeClr val="accent1"/>
              </a:buClr>
              <a:buFont typeface="Noto Symbol"/>
              <a:buNone/>
            </a:pPr>
            <a:endParaRPr sz="1050" b="0" i="0" u="none" strike="noStrike" cap="none" baseline="0">
              <a:solidFill>
                <a:srgbClr val="595959"/>
              </a:solidFill>
              <a:latin typeface="Lustria"/>
              <a:ea typeface="Lustria"/>
              <a:cs typeface="Lustria"/>
              <a:sym typeface="Lustria"/>
            </a:endParaRPr>
          </a:p>
          <a:p>
            <a:pPr marL="0" marR="0" lvl="0" indent="0" algn="l" rtl="0">
              <a:spcBef>
                <a:spcPts val="0"/>
              </a:spcBef>
              <a:buClr>
                <a:schemeClr val="accent1"/>
              </a:buClr>
              <a:buSzPct val="90000"/>
              <a:buFont typeface="Noto Symbol"/>
              <a:buAutoNum type="arabicPeriod"/>
            </a:pPr>
            <a:r>
              <a:rPr lang="en-US" sz="3600" b="0" i="0" u="none" strike="noStrike" cap="none" baseline="0">
                <a:solidFill>
                  <a:srgbClr val="595959"/>
                </a:solidFill>
                <a:latin typeface="Lustria"/>
                <a:ea typeface="Lustria"/>
                <a:cs typeface="Lustria"/>
                <a:sym typeface="Lustria"/>
              </a:rPr>
              <a:t>Reflect/Evaluate</a:t>
            </a:r>
          </a:p>
        </p:txBody>
      </p:sp>
      <p:pic>
        <p:nvPicPr>
          <p:cNvPr id="535" name="Shape 535"/>
          <p:cNvPicPr preferRelativeResize="0"/>
          <p:nvPr/>
        </p:nvPicPr>
        <p:blipFill rotWithShape="1">
          <a:blip r:embed="rId3">
            <a:alphaModFix/>
          </a:blip>
          <a:srcRect/>
          <a:stretch/>
        </p:blipFill>
        <p:spPr>
          <a:xfrm>
            <a:off x="4216400" y="3162300"/>
            <a:ext cx="4927599" cy="369570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40"/>
        <p:cNvGrpSpPr/>
        <p:nvPr/>
      </p:nvGrpSpPr>
      <p:grpSpPr>
        <a:xfrm>
          <a:off x="0" y="0"/>
          <a:ext cx="0" cy="0"/>
          <a:chOff x="0" y="0"/>
          <a:chExt cx="0" cy="0"/>
        </a:xfrm>
      </p:grpSpPr>
      <p:sp>
        <p:nvSpPr>
          <p:cNvPr id="541" name="Shape 541"/>
          <p:cNvSpPr txBox="1">
            <a:spLocks noGrp="1"/>
          </p:cNvSpPr>
          <p:nvPr>
            <p:ph type="title"/>
          </p:nvPr>
        </p:nvSpPr>
        <p:spPr>
          <a:xfrm>
            <a:off x="457200" y="0"/>
            <a:ext cx="8229600" cy="7747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600" b="0" i="0" u="none" strike="noStrike" cap="none" baseline="0">
                <a:solidFill>
                  <a:schemeClr val="lt1"/>
                </a:solidFill>
                <a:latin typeface="Lustria"/>
                <a:ea typeface="Lustria"/>
                <a:cs typeface="Lustria"/>
                <a:sym typeface="Lustria"/>
              </a:rPr>
              <a:t>The Philosopher’s Pedagogy</a:t>
            </a:r>
          </a:p>
        </p:txBody>
      </p:sp>
      <p:sp>
        <p:nvSpPr>
          <p:cNvPr id="542" name="Shape 542"/>
          <p:cNvSpPr txBox="1">
            <a:spLocks noGrp="1"/>
          </p:cNvSpPr>
          <p:nvPr>
            <p:ph type="body" idx="1"/>
          </p:nvPr>
        </p:nvSpPr>
        <p:spPr>
          <a:xfrm>
            <a:off x="292100" y="1417637"/>
            <a:ext cx="8394699" cy="5249861"/>
          </a:xfrm>
          <a:prstGeom prst="rect">
            <a:avLst/>
          </a:prstGeom>
          <a:solidFill>
            <a:schemeClr val="accent4"/>
          </a:solidFill>
          <a:ln>
            <a:noFill/>
          </a:ln>
        </p:spPr>
        <p:txBody>
          <a:bodyPr lIns="91425" tIns="45700" rIns="91425" bIns="45700" anchor="t" anchorCtr="0">
            <a:noAutofit/>
          </a:bodyPr>
          <a:lstStyle/>
          <a:p>
            <a:pPr marL="342900" marR="0" lvl="0" indent="-342900" algn="l" rtl="0">
              <a:spcBef>
                <a:spcPts val="0"/>
              </a:spcBef>
              <a:buClr>
                <a:schemeClr val="accent1"/>
              </a:buClr>
              <a:buSzPct val="25000"/>
              <a:buFont typeface="Noto Symbol"/>
              <a:buNone/>
            </a:pPr>
            <a:r>
              <a:rPr lang="en-US" sz="2200" b="0" i="1" u="none" strike="noStrike" cap="none" baseline="0">
                <a:solidFill>
                  <a:srgbClr val="595959"/>
                </a:solidFill>
                <a:latin typeface="Lustria"/>
                <a:ea typeface="Lustria"/>
                <a:cs typeface="Lustria"/>
                <a:sym typeface="Lustria"/>
              </a:rPr>
              <a:t>Six teacher commitments:</a:t>
            </a:r>
          </a:p>
          <a:p>
            <a:pPr marL="514350" marR="0" lvl="0" indent="-514350" algn="l" rtl="0">
              <a:spcBef>
                <a:spcPts val="2000"/>
              </a:spcBef>
              <a:buClr>
                <a:schemeClr val="accent1"/>
              </a:buClr>
              <a:buSzPct val="90000"/>
              <a:buFont typeface="Noto Symbol"/>
              <a:buAutoNum type="arabicParenR"/>
            </a:pPr>
            <a:r>
              <a:rPr lang="en-US" sz="2200" b="0" i="0" u="none" strike="noStrike" cap="none" baseline="0">
                <a:solidFill>
                  <a:srgbClr val="595959"/>
                </a:solidFill>
                <a:latin typeface="Lustria"/>
                <a:ea typeface="Lustria"/>
                <a:cs typeface="Lustria"/>
                <a:sym typeface="Lustria"/>
              </a:rPr>
              <a:t>Live an examined life.</a:t>
            </a:r>
          </a:p>
          <a:p>
            <a:pPr marL="514350" marR="0" lvl="0" indent="-514350" algn="l" rtl="0">
              <a:spcBef>
                <a:spcPts val="2000"/>
              </a:spcBef>
              <a:buClr>
                <a:schemeClr val="accent1"/>
              </a:buClr>
              <a:buSzPct val="90000"/>
              <a:buFont typeface="Noto Symbol"/>
              <a:buAutoNum type="arabicParenR"/>
            </a:pPr>
            <a:r>
              <a:rPr lang="en-US" sz="2200" b="0" i="0" u="none" strike="noStrike" cap="none" baseline="0">
                <a:solidFill>
                  <a:srgbClr val="595959"/>
                </a:solidFill>
                <a:latin typeface="Lustria"/>
                <a:ea typeface="Lustria"/>
                <a:cs typeface="Lustria"/>
                <a:sym typeface="Lustria"/>
              </a:rPr>
              <a:t>Approach education as a shared activity between teacher and student.</a:t>
            </a:r>
          </a:p>
          <a:p>
            <a:pPr marL="514350" marR="0" lvl="0" indent="-514350" algn="l" rtl="0">
              <a:spcBef>
                <a:spcPts val="2000"/>
              </a:spcBef>
              <a:buClr>
                <a:schemeClr val="accent1"/>
              </a:buClr>
              <a:buSzPct val="90000"/>
              <a:buFont typeface="Noto Symbol"/>
              <a:buAutoNum type="arabicParenR"/>
            </a:pPr>
            <a:r>
              <a:rPr lang="en-US" sz="2200" b="0" i="0" u="none" strike="noStrike" cap="none" baseline="0">
                <a:solidFill>
                  <a:srgbClr val="595959"/>
                </a:solidFill>
                <a:latin typeface="Lustria"/>
                <a:ea typeface="Lustria"/>
                <a:cs typeface="Lustria"/>
                <a:sym typeface="Lustria"/>
              </a:rPr>
              <a:t>See “content” as learner/teacher beliefs + learner/teacher experiences + subject matter</a:t>
            </a:r>
          </a:p>
          <a:p>
            <a:pPr marL="514350" marR="0" lvl="0" indent="-514350" algn="l" rtl="0">
              <a:spcBef>
                <a:spcPts val="2000"/>
              </a:spcBef>
              <a:buClr>
                <a:schemeClr val="accent1"/>
              </a:buClr>
              <a:buSzPct val="90000"/>
              <a:buFont typeface="Noto Symbol"/>
              <a:buAutoNum type="arabicParenR"/>
            </a:pPr>
            <a:r>
              <a:rPr lang="en-US" sz="2200" b="0" i="0" u="none" strike="noStrike" cap="none" baseline="0">
                <a:solidFill>
                  <a:srgbClr val="595959"/>
                </a:solidFill>
                <a:latin typeface="Lustria"/>
                <a:ea typeface="Lustria"/>
                <a:cs typeface="Lustria"/>
                <a:sym typeface="Lustria"/>
              </a:rPr>
              <a:t>View philosophy as “the general theory of education” </a:t>
            </a:r>
          </a:p>
          <a:p>
            <a:pPr marL="514350" marR="0" lvl="0" indent="-514350" algn="l" rtl="0">
              <a:spcBef>
                <a:spcPts val="2000"/>
              </a:spcBef>
              <a:buClr>
                <a:schemeClr val="accent1"/>
              </a:buClr>
              <a:buSzPct val="90000"/>
              <a:buFont typeface="Noto Symbol"/>
              <a:buAutoNum type="arabicParenR"/>
            </a:pPr>
            <a:r>
              <a:rPr lang="en-US" sz="2200" b="0" i="0" u="none" strike="noStrike" cap="none" baseline="0">
                <a:solidFill>
                  <a:srgbClr val="595959"/>
                </a:solidFill>
                <a:latin typeface="Lustria"/>
                <a:ea typeface="Lustria"/>
                <a:cs typeface="Lustria"/>
                <a:sym typeface="Lustria"/>
              </a:rPr>
              <a:t>Make philosophy a living classroom practice</a:t>
            </a:r>
          </a:p>
          <a:p>
            <a:pPr marL="514350" marR="0" lvl="0" indent="-514350" algn="l" rtl="0">
              <a:spcBef>
                <a:spcPts val="2000"/>
              </a:spcBef>
              <a:buClr>
                <a:schemeClr val="accent1"/>
              </a:buClr>
              <a:buSzPct val="90000"/>
              <a:buFont typeface="Noto Symbol"/>
              <a:buAutoNum type="arabicParenR"/>
            </a:pPr>
            <a:r>
              <a:rPr lang="en-US" sz="2200" b="0" i="0" u="none" strike="noStrike" cap="none" baseline="0">
                <a:solidFill>
                  <a:srgbClr val="595959"/>
                </a:solidFill>
                <a:latin typeface="Lustria"/>
                <a:ea typeface="Lustria"/>
                <a:cs typeface="Lustria"/>
                <a:sym typeface="Lustria"/>
              </a:rPr>
              <a:t>Challenge contemporary measures of assessment</a:t>
            </a:r>
          </a:p>
        </p:txBody>
      </p:sp>
      <p:pic>
        <p:nvPicPr>
          <p:cNvPr id="543" name="Shape 543"/>
          <p:cNvPicPr preferRelativeResize="0"/>
          <p:nvPr/>
        </p:nvPicPr>
        <p:blipFill rotWithShape="1">
          <a:blip r:embed="rId3">
            <a:alphaModFix/>
          </a:blip>
          <a:srcRect/>
          <a:stretch/>
        </p:blipFill>
        <p:spPr>
          <a:xfrm>
            <a:off x="5702300" y="774700"/>
            <a:ext cx="3250908" cy="17017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48"/>
        <p:cNvGrpSpPr/>
        <p:nvPr/>
      </p:nvGrpSpPr>
      <p:grpSpPr>
        <a:xfrm>
          <a:off x="0" y="0"/>
          <a:ext cx="0" cy="0"/>
          <a:chOff x="0" y="0"/>
          <a:chExt cx="0" cy="0"/>
        </a:xfrm>
      </p:grpSpPr>
      <p:sp>
        <p:nvSpPr>
          <p:cNvPr id="549" name="Shape 549"/>
          <p:cNvSpPr txBox="1">
            <a:spLocks noGrp="1"/>
          </p:cNvSpPr>
          <p:nvPr>
            <p:ph type="title"/>
          </p:nvPr>
        </p:nvSpPr>
        <p:spPr>
          <a:xfrm>
            <a:off x="0" y="0"/>
            <a:ext cx="9144000" cy="10033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000" b="1" i="0" u="none" strike="noStrike" cap="none" baseline="0">
                <a:solidFill>
                  <a:schemeClr val="lt1"/>
                </a:solidFill>
                <a:latin typeface="Lustria"/>
                <a:ea typeface="Lustria"/>
                <a:cs typeface="Lustria"/>
                <a:sym typeface="Lustria"/>
              </a:rPr>
              <a:t>Aims of p4cHI</a:t>
            </a:r>
          </a:p>
        </p:txBody>
      </p:sp>
      <p:sp>
        <p:nvSpPr>
          <p:cNvPr id="550" name="Shape 550"/>
          <p:cNvSpPr txBox="1">
            <a:spLocks noGrp="1"/>
          </p:cNvSpPr>
          <p:nvPr>
            <p:ph type="body" idx="1"/>
          </p:nvPr>
        </p:nvSpPr>
        <p:spPr>
          <a:xfrm>
            <a:off x="457200" y="2641600"/>
            <a:ext cx="8229600" cy="4013200"/>
          </a:xfrm>
          <a:prstGeom prst="rect">
            <a:avLst/>
          </a:prstGeom>
          <a:noFill/>
          <a:ln w="76200" cap="flat">
            <a:solidFill>
              <a:schemeClr val="dk1"/>
            </a:solidFill>
            <a:prstDash val="solid"/>
            <a:round/>
            <a:headEnd type="none" w="med" len="med"/>
            <a:tailEnd type="none" w="med" len="med"/>
          </a:ln>
        </p:spPr>
        <p:txBody>
          <a:bodyPr lIns="91425" tIns="45700" rIns="91425" bIns="45700" anchor="t" anchorCtr="0">
            <a:noAutofit/>
          </a:bodyPr>
          <a:lstStyle/>
          <a:p>
            <a:pPr marL="514350" marR="0" lvl="0" indent="-514350" algn="ctr" rtl="0">
              <a:spcBef>
                <a:spcPts val="0"/>
              </a:spcBef>
              <a:buClr>
                <a:schemeClr val="accent1"/>
              </a:buClr>
              <a:buSzPct val="25000"/>
              <a:buFont typeface="Noto Symbol"/>
              <a:buNone/>
            </a:pPr>
            <a:r>
              <a:rPr lang="en-US" sz="2800" b="0" i="0" u="none" strike="noStrike" cap="none" baseline="0">
                <a:solidFill>
                  <a:srgbClr val="595959"/>
                </a:solidFill>
                <a:latin typeface="Lustria"/>
                <a:ea typeface="Lustria"/>
                <a:cs typeface="Lustria"/>
                <a:sym typeface="Lustria"/>
              </a:rPr>
              <a:t>Good Judgment</a:t>
            </a:r>
          </a:p>
          <a:p>
            <a:pPr marL="514350" marR="0" lvl="0" indent="-514350" algn="ctr" rtl="0">
              <a:spcBef>
                <a:spcPts val="2000"/>
              </a:spcBef>
              <a:buClr>
                <a:schemeClr val="accent1"/>
              </a:buClr>
              <a:buSzPct val="25000"/>
              <a:buFont typeface="Noto Symbol"/>
              <a:buNone/>
            </a:pPr>
            <a:r>
              <a:rPr lang="en-US" sz="2800" b="0" i="0" u="none" strike="noStrike" cap="none" baseline="0">
                <a:solidFill>
                  <a:srgbClr val="595959"/>
                </a:solidFill>
                <a:latin typeface="Lustria"/>
                <a:ea typeface="Lustria"/>
                <a:cs typeface="Lustria"/>
                <a:sym typeface="Lustria"/>
              </a:rPr>
              <a:t>Responsible &amp; Ethical Community Member</a:t>
            </a:r>
          </a:p>
          <a:p>
            <a:pPr marL="514350" marR="0" lvl="0" indent="-514350" algn="ctr" rtl="0">
              <a:spcBef>
                <a:spcPts val="2000"/>
              </a:spcBef>
              <a:buClr>
                <a:schemeClr val="accent1"/>
              </a:buClr>
              <a:buSzPct val="25000"/>
              <a:buFont typeface="Noto Symbol"/>
              <a:buNone/>
            </a:pPr>
            <a:r>
              <a:rPr lang="en-US" sz="2800" b="0" i="0" u="none" strike="noStrike" cap="none" baseline="0">
                <a:solidFill>
                  <a:srgbClr val="595959"/>
                </a:solidFill>
                <a:latin typeface="Lustria"/>
                <a:ea typeface="Lustria"/>
                <a:cs typeface="Lustria"/>
                <a:sym typeface="Lustria"/>
              </a:rPr>
              <a:t>Philosophical Reflection</a:t>
            </a:r>
          </a:p>
          <a:p>
            <a:pPr marL="514350" marR="0" lvl="0" indent="-514350" algn="ctr" rtl="0">
              <a:spcBef>
                <a:spcPts val="2000"/>
              </a:spcBef>
              <a:buClr>
                <a:schemeClr val="accent1"/>
              </a:buClr>
              <a:buSzPct val="25000"/>
              <a:buFont typeface="Noto Symbol"/>
              <a:buNone/>
            </a:pPr>
            <a:r>
              <a:rPr lang="en-US" sz="2800" b="0" i="0" u="none" strike="noStrike" cap="none" baseline="0">
                <a:solidFill>
                  <a:srgbClr val="595959"/>
                </a:solidFill>
                <a:latin typeface="Lustria"/>
                <a:ea typeface="Lustria"/>
                <a:cs typeface="Lustria"/>
                <a:sym typeface="Lustria"/>
              </a:rPr>
              <a:t>Empathy</a:t>
            </a:r>
          </a:p>
          <a:p>
            <a:pPr marL="514350" marR="0" lvl="0" indent="-514350" algn="ctr" rtl="0">
              <a:spcBef>
                <a:spcPts val="2000"/>
              </a:spcBef>
              <a:buClr>
                <a:schemeClr val="accent1"/>
              </a:buClr>
              <a:buSzPct val="25000"/>
              <a:buFont typeface="Noto Symbol"/>
              <a:buNone/>
            </a:pPr>
            <a:r>
              <a:rPr lang="en-US" sz="2800" b="0" i="0" u="none" strike="noStrike" cap="none" baseline="0">
                <a:solidFill>
                  <a:srgbClr val="595959"/>
                </a:solidFill>
                <a:latin typeface="Lustria"/>
                <a:ea typeface="Lustria"/>
                <a:cs typeface="Lustria"/>
                <a:sym typeface="Lustria"/>
              </a:rPr>
              <a:t>Joyous Learning</a:t>
            </a:r>
          </a:p>
          <a:p>
            <a:pPr marL="514350" marR="0" lvl="0" indent="-514350" algn="ctr" rtl="0">
              <a:spcBef>
                <a:spcPts val="2000"/>
              </a:spcBef>
              <a:buClr>
                <a:schemeClr val="accent1"/>
              </a:buClr>
              <a:buSzPct val="25000"/>
              <a:buFont typeface="Noto Symbol"/>
              <a:buNone/>
            </a:pPr>
            <a:r>
              <a:rPr lang="en-US" sz="2800" b="0" i="0" u="none" strike="noStrike" cap="none" baseline="0">
                <a:solidFill>
                  <a:srgbClr val="595959"/>
                </a:solidFill>
                <a:latin typeface="Lustria"/>
                <a:ea typeface="Lustria"/>
                <a:cs typeface="Lustria"/>
                <a:sym typeface="Lustria"/>
              </a:rPr>
              <a:t>Transformative Experience</a:t>
            </a:r>
          </a:p>
        </p:txBody>
      </p:sp>
      <p:pic>
        <p:nvPicPr>
          <p:cNvPr id="551" name="Shape 551"/>
          <p:cNvPicPr preferRelativeResize="0"/>
          <p:nvPr/>
        </p:nvPicPr>
        <p:blipFill rotWithShape="1">
          <a:blip r:embed="rId3">
            <a:alphaModFix/>
          </a:blip>
          <a:srcRect/>
          <a:stretch/>
        </p:blipFill>
        <p:spPr>
          <a:xfrm>
            <a:off x="0" y="1003300"/>
            <a:ext cx="9144000" cy="142996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56"/>
        <p:cNvGrpSpPr/>
        <p:nvPr/>
      </p:nvGrpSpPr>
      <p:grpSpPr>
        <a:xfrm>
          <a:off x="0" y="0"/>
          <a:ext cx="0" cy="0"/>
          <a:chOff x="0" y="0"/>
          <a:chExt cx="0" cy="0"/>
        </a:xfrm>
      </p:grpSpPr>
      <p:sp>
        <p:nvSpPr>
          <p:cNvPr id="557" name="Shape 557"/>
          <p:cNvSpPr txBox="1">
            <a:spLocks noGrp="1"/>
          </p:cNvSpPr>
          <p:nvPr>
            <p:ph type="title"/>
          </p:nvPr>
        </p:nvSpPr>
        <p:spPr>
          <a:xfrm>
            <a:off x="457200" y="34514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600" b="0" i="0" u="none" strike="noStrike" cap="none" baseline="0">
                <a:solidFill>
                  <a:schemeClr val="lt1"/>
                </a:solidFill>
                <a:latin typeface="Lustria"/>
                <a:ea typeface="Lustria"/>
                <a:cs typeface="Lustria"/>
                <a:sym typeface="Lustria"/>
              </a:rPr>
              <a:t>The Impact of a p4cHI Approach</a:t>
            </a:r>
          </a:p>
        </p:txBody>
      </p:sp>
      <p:sp>
        <p:nvSpPr>
          <p:cNvPr id="558" name="Shape 558"/>
          <p:cNvSpPr txBox="1">
            <a:spLocks noGrp="1"/>
          </p:cNvSpPr>
          <p:nvPr>
            <p:ph type="body" idx="1"/>
          </p:nvPr>
        </p:nvSpPr>
        <p:spPr>
          <a:xfrm>
            <a:off x="739775" y="2349500"/>
            <a:ext cx="7662863" cy="3687763"/>
          </a:xfrm>
          <a:prstGeom prst="rect">
            <a:avLst/>
          </a:prstGeom>
          <a:noFill/>
          <a:ln>
            <a:noFill/>
          </a:ln>
        </p:spPr>
        <p:txBody>
          <a:bodyPr lIns="91425" tIns="45700" rIns="91425" bIns="45700" anchor="t" anchorCtr="0">
            <a:noAutofit/>
          </a:bodyPr>
          <a:lstStyle/>
          <a:p>
            <a:pPr marL="914400" marR="0" lvl="1" indent="-520700" algn="l" rtl="0">
              <a:lnSpc>
                <a:spcPct val="80000"/>
              </a:lnSpc>
              <a:spcBef>
                <a:spcPts val="0"/>
              </a:spcBef>
              <a:buClr>
                <a:srgbClr val="C0F942"/>
              </a:buClr>
              <a:buSzPct val="90000"/>
              <a:buFont typeface="Arial"/>
              <a:buChar char="•"/>
            </a:pPr>
            <a:r>
              <a:rPr lang="en-US" sz="4100" b="0" i="0" u="none" strike="noStrike" cap="none" baseline="0">
                <a:solidFill>
                  <a:srgbClr val="595959"/>
                </a:solidFill>
                <a:latin typeface="Lustria"/>
                <a:ea typeface="Lustria"/>
                <a:cs typeface="Lustria"/>
                <a:sym typeface="Lustria"/>
              </a:rPr>
              <a:t>good thinkers</a:t>
            </a:r>
          </a:p>
          <a:p>
            <a:pPr marL="914400" marR="0" lvl="1" indent="-520700" algn="l" rtl="0">
              <a:lnSpc>
                <a:spcPct val="80000"/>
              </a:lnSpc>
              <a:spcBef>
                <a:spcPts val="600"/>
              </a:spcBef>
              <a:buClr>
                <a:srgbClr val="C0F942"/>
              </a:buClr>
              <a:buSzPct val="90000"/>
              <a:buFont typeface="Arial"/>
              <a:buChar char="•"/>
            </a:pPr>
            <a:r>
              <a:rPr lang="en-US" sz="4100" b="0" i="0" u="none" strike="noStrike" cap="none" baseline="0">
                <a:solidFill>
                  <a:srgbClr val="595959"/>
                </a:solidFill>
                <a:latin typeface="Lustria"/>
                <a:ea typeface="Lustria"/>
                <a:cs typeface="Lustria"/>
                <a:sym typeface="Lustria"/>
              </a:rPr>
              <a:t>ethical and moral development</a:t>
            </a:r>
          </a:p>
          <a:p>
            <a:pPr marL="914400" marR="0" lvl="1" indent="-520700" algn="l" rtl="0">
              <a:lnSpc>
                <a:spcPct val="80000"/>
              </a:lnSpc>
              <a:spcBef>
                <a:spcPts val="600"/>
              </a:spcBef>
              <a:buClr>
                <a:srgbClr val="C0F942"/>
              </a:buClr>
              <a:buSzPct val="90000"/>
              <a:buFont typeface="Arial"/>
              <a:buChar char="•"/>
            </a:pPr>
            <a:r>
              <a:rPr lang="en-US" sz="4100" b="0" i="0" u="none" strike="noStrike" cap="none" baseline="0">
                <a:solidFill>
                  <a:srgbClr val="595959"/>
                </a:solidFill>
                <a:latin typeface="Lustria"/>
                <a:ea typeface="Lustria"/>
                <a:cs typeface="Lustria"/>
                <a:sym typeface="Lustria"/>
              </a:rPr>
              <a:t>multiculturalism</a:t>
            </a:r>
          </a:p>
          <a:p>
            <a:pPr marL="914400" marR="0" lvl="1" indent="-520700" algn="l" rtl="0">
              <a:lnSpc>
                <a:spcPct val="80000"/>
              </a:lnSpc>
              <a:spcBef>
                <a:spcPts val="600"/>
              </a:spcBef>
              <a:buClr>
                <a:srgbClr val="C0F942"/>
              </a:buClr>
              <a:buSzPct val="90000"/>
              <a:buFont typeface="Arial"/>
              <a:buChar char="•"/>
            </a:pPr>
            <a:r>
              <a:rPr lang="en-US" sz="4100" b="0" i="0" u="none" strike="noStrike" cap="none" baseline="0">
                <a:solidFill>
                  <a:srgbClr val="595959"/>
                </a:solidFill>
                <a:latin typeface="Lustria"/>
                <a:ea typeface="Lustria"/>
                <a:cs typeface="Lustria"/>
                <a:sym typeface="Lustria"/>
              </a:rPr>
              <a:t>tolerance and empathy</a:t>
            </a:r>
          </a:p>
          <a:p>
            <a:pPr marL="914400" marR="0" lvl="1" indent="-520700" algn="l" rtl="0">
              <a:lnSpc>
                <a:spcPct val="80000"/>
              </a:lnSpc>
              <a:spcBef>
                <a:spcPts val="600"/>
              </a:spcBef>
              <a:buClr>
                <a:srgbClr val="C0F942"/>
              </a:buClr>
              <a:buSzPct val="90000"/>
              <a:buFont typeface="Arial"/>
              <a:buChar char="•"/>
            </a:pPr>
            <a:r>
              <a:rPr lang="en-US" sz="4100" b="0" i="0" u="none" strike="noStrike" cap="none" baseline="0">
                <a:solidFill>
                  <a:srgbClr val="595959"/>
                </a:solidFill>
                <a:latin typeface="Lustria"/>
                <a:ea typeface="Lustria"/>
                <a:cs typeface="Lustria"/>
                <a:sym typeface="Lustria"/>
              </a:rPr>
              <a:t>deliberative democracy</a:t>
            </a:r>
          </a:p>
          <a:p>
            <a:pPr marL="342900" marR="0" lvl="0" indent="-236029" algn="l" rtl="0">
              <a:lnSpc>
                <a:spcPct val="80000"/>
              </a:lnSpc>
              <a:spcBef>
                <a:spcPts val="2000"/>
              </a:spcBef>
              <a:buClr>
                <a:schemeClr val="accent1"/>
              </a:buClr>
              <a:buFont typeface="Noto Symbol"/>
              <a:buNone/>
            </a:pPr>
            <a:endParaRPr sz="1850" b="0" i="0" u="none" strike="noStrike" cap="none" baseline="0">
              <a:solidFill>
                <a:srgbClr val="595959"/>
              </a:solidFill>
              <a:latin typeface="Lustria"/>
              <a:ea typeface="Lustria"/>
              <a:cs typeface="Lustria"/>
              <a:sym typeface="Lustria"/>
            </a:endParaRPr>
          </a:p>
        </p:txBody>
      </p:sp>
    </p:spTree>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63"/>
        <p:cNvGrpSpPr/>
        <p:nvPr/>
      </p:nvGrpSpPr>
      <p:grpSpPr>
        <a:xfrm>
          <a:off x="0" y="0"/>
          <a:ext cx="0" cy="0"/>
          <a:chOff x="0" y="0"/>
          <a:chExt cx="0" cy="0"/>
        </a:xfrm>
      </p:grpSpPr>
      <p:sp>
        <p:nvSpPr>
          <p:cNvPr id="564" name="Shape 564"/>
          <p:cNvSpPr txBox="1">
            <a:spLocks noGrp="1"/>
          </p:cNvSpPr>
          <p:nvPr>
            <p:ph type="title"/>
          </p:nvPr>
        </p:nvSpPr>
        <p:spPr>
          <a:xfrm>
            <a:off x="313136" y="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150" b="0" i="0" u="none" strike="noStrike" cap="none" baseline="0">
                <a:solidFill>
                  <a:schemeClr val="lt1"/>
                </a:solidFill>
                <a:latin typeface="Lustria"/>
                <a:ea typeface="Lustria"/>
                <a:cs typeface="Lustria"/>
                <a:sym typeface="Lustria"/>
              </a:rPr>
              <a:t/>
            </a:r>
            <a:br>
              <a:rPr lang="en-US" sz="4150" b="0" i="0" u="none" strike="noStrike" cap="none" baseline="0">
                <a:solidFill>
                  <a:schemeClr val="lt1"/>
                </a:solidFill>
                <a:latin typeface="Lustria"/>
                <a:ea typeface="Lustria"/>
                <a:cs typeface="Lustria"/>
                <a:sym typeface="Lustria"/>
              </a:rPr>
            </a:br>
            <a:r>
              <a:rPr lang="en-US" sz="3850" b="0" i="0" u="none" strike="noStrike" cap="none" baseline="0">
                <a:solidFill>
                  <a:schemeClr val="lt1"/>
                </a:solidFill>
                <a:latin typeface="Lustria"/>
                <a:ea typeface="Lustria"/>
                <a:cs typeface="Lustria"/>
                <a:sym typeface="Lustria"/>
              </a:rPr>
              <a:t>PHILOSOPHICAL INQUIRY </a:t>
            </a:r>
            <a:r>
              <a:rPr lang="en-US" sz="4150" b="0" i="0" u="none" strike="noStrike" cap="none" baseline="0">
                <a:solidFill>
                  <a:schemeClr val="lt1"/>
                </a:solidFill>
                <a:latin typeface="Lustria"/>
                <a:ea typeface="Lustria"/>
                <a:cs typeface="Lustria"/>
                <a:sym typeface="Lustria"/>
              </a:rPr>
              <a:t/>
            </a:r>
            <a:br>
              <a:rPr lang="en-US" sz="4150" b="0" i="0" u="none" strike="noStrike" cap="none" baseline="0">
                <a:solidFill>
                  <a:schemeClr val="lt1"/>
                </a:solidFill>
                <a:latin typeface="Lustria"/>
                <a:ea typeface="Lustria"/>
                <a:cs typeface="Lustria"/>
                <a:sym typeface="Lustria"/>
              </a:rPr>
            </a:br>
            <a:endParaRPr lang="en-US" sz="4150" b="0" i="0" u="none" strike="noStrike" cap="none" baseline="0">
              <a:solidFill>
                <a:schemeClr val="lt1"/>
              </a:solidFill>
              <a:latin typeface="Lustria"/>
              <a:ea typeface="Lustria"/>
              <a:cs typeface="Lustria"/>
              <a:sym typeface="Lustria"/>
            </a:endParaRPr>
          </a:p>
        </p:txBody>
      </p:sp>
      <p:pic>
        <p:nvPicPr>
          <p:cNvPr id="565" name="Shape 565"/>
          <p:cNvPicPr preferRelativeResize="0">
            <a:picLocks noGrp="1"/>
          </p:cNvPicPr>
          <p:nvPr>
            <p:ph type="body" idx="1"/>
          </p:nvPr>
        </p:nvPicPr>
        <p:blipFill rotWithShape="1">
          <a:blip r:embed="rId3">
            <a:alphaModFix/>
          </a:blip>
          <a:srcRect t="12353" b="12353"/>
          <a:stretch/>
        </p:blipFill>
        <p:spPr>
          <a:xfrm>
            <a:off x="879873" y="3361619"/>
            <a:ext cx="7662863" cy="3267075"/>
          </a:xfrm>
          <a:prstGeom prst="rect">
            <a:avLst/>
          </a:prstGeom>
          <a:noFill/>
          <a:ln>
            <a:noFill/>
          </a:ln>
        </p:spPr>
      </p:pic>
      <p:sp>
        <p:nvSpPr>
          <p:cNvPr id="566" name="Shape 566"/>
          <p:cNvSpPr txBox="1"/>
          <p:nvPr/>
        </p:nvSpPr>
        <p:spPr>
          <a:xfrm>
            <a:off x="457200" y="1311576"/>
            <a:ext cx="8229600" cy="193899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b="0" i="0" u="none" strike="noStrike" cap="none" baseline="0">
                <a:solidFill>
                  <a:schemeClr val="dk1"/>
                </a:solidFill>
                <a:latin typeface="Lustria"/>
                <a:ea typeface="Lustria"/>
                <a:cs typeface="Lustria"/>
                <a:sym typeface="Lustria"/>
              </a:rPr>
              <a:t>Philosophical Inquiry brand new interdisciplinary social studies elective being piloted in the Hawaii State Department of Education. It is a collaboration between the UH Uehiro Academy and the HIDOE. The primary focus of the course is learning how to think as an ethical member of a community. p4cHI, the C3 Framework, and the Common Core were used to write the standards for the course.</a:t>
            </a:r>
          </a:p>
        </p:txBody>
      </p:sp>
    </p:spTree>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71"/>
        <p:cNvGrpSpPr/>
        <p:nvPr/>
      </p:nvGrpSpPr>
      <p:grpSpPr>
        <a:xfrm>
          <a:off x="0" y="0"/>
          <a:ext cx="0" cy="0"/>
          <a:chOff x="0" y="0"/>
          <a:chExt cx="0" cy="0"/>
        </a:xfrm>
      </p:grpSpPr>
      <p:sp>
        <p:nvSpPr>
          <p:cNvPr id="572" name="Shape 572"/>
          <p:cNvSpPr txBox="1">
            <a:spLocks noGrp="1"/>
          </p:cNvSpPr>
          <p:nvPr>
            <p:ph type="title"/>
          </p:nvPr>
        </p:nvSpPr>
        <p:spPr>
          <a:xfrm>
            <a:off x="0" y="66166"/>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accent1"/>
              </a:buClr>
              <a:buSzPct val="25000"/>
              <a:buFont typeface="Lustria"/>
              <a:buNone/>
            </a:pPr>
            <a:r>
              <a:rPr lang="en-US" sz="4400" b="0" i="0" u="none" strike="noStrike" cap="none" baseline="0">
                <a:solidFill>
                  <a:schemeClr val="accent1"/>
                </a:solidFill>
                <a:latin typeface="Lustria"/>
                <a:ea typeface="Lustria"/>
                <a:cs typeface="Lustria"/>
                <a:sym typeface="Lustria"/>
              </a:rPr>
              <a:t>Philosophical Inquiry Course Objectives</a:t>
            </a:r>
          </a:p>
        </p:txBody>
      </p:sp>
      <p:sp>
        <p:nvSpPr>
          <p:cNvPr id="573" name="Shape 573"/>
          <p:cNvSpPr txBox="1">
            <a:spLocks noGrp="1"/>
          </p:cNvSpPr>
          <p:nvPr>
            <p:ph type="body" idx="1"/>
          </p:nvPr>
        </p:nvSpPr>
        <p:spPr>
          <a:xfrm>
            <a:off x="0" y="1746416"/>
            <a:ext cx="9144000" cy="4884737"/>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buClr>
                <a:schemeClr val="accent1"/>
              </a:buClr>
              <a:buSzPct val="88125"/>
              <a:buFont typeface="Noto Symbol"/>
              <a:buChar char="•"/>
            </a:pPr>
            <a:r>
              <a:rPr lang="en-US" sz="2350" b="0" i="0" u="none" strike="noStrike" cap="none" baseline="0">
                <a:solidFill>
                  <a:schemeClr val="dk2"/>
                </a:solidFill>
                <a:latin typeface="Lustria"/>
                <a:ea typeface="Lustria"/>
                <a:cs typeface="Lustria"/>
                <a:sym typeface="Lustria"/>
              </a:rPr>
              <a:t>Complex problem solving, critical thinking, good judgment, reasoning, inter-personal communication, personal reflection, group facilitation, note-taking, and writing skills </a:t>
            </a:r>
          </a:p>
          <a:p>
            <a:pPr marL="342900" marR="0" lvl="0" indent="-342900" algn="l" rtl="0">
              <a:lnSpc>
                <a:spcPct val="80000"/>
              </a:lnSpc>
              <a:spcBef>
                <a:spcPts val="2000"/>
              </a:spcBef>
              <a:buClr>
                <a:schemeClr val="accent1"/>
              </a:buClr>
              <a:buSzPct val="88125"/>
              <a:buFont typeface="Noto Symbol"/>
              <a:buChar char="•"/>
            </a:pPr>
            <a:r>
              <a:rPr lang="en-US" sz="2350" b="0" i="0" u="none" strike="noStrike" cap="none" baseline="0">
                <a:solidFill>
                  <a:schemeClr val="dk2"/>
                </a:solidFill>
                <a:latin typeface="Lustria"/>
                <a:ea typeface="Lustria"/>
                <a:cs typeface="Lustria"/>
                <a:sym typeface="Lustria"/>
              </a:rPr>
              <a:t>Ethical relationship building, and dispositions necessary for thinking responsibly as a member of a reflective </a:t>
            </a:r>
            <a:r>
              <a:rPr lang="en-US" sz="2350" b="0" i="1" u="none" strike="noStrike" cap="none" baseline="0">
                <a:solidFill>
                  <a:schemeClr val="dk2"/>
                </a:solidFill>
                <a:latin typeface="Lustria"/>
                <a:ea typeface="Lustria"/>
                <a:cs typeface="Lustria"/>
                <a:sym typeface="Lustria"/>
              </a:rPr>
              <a:t>community of inquiry</a:t>
            </a:r>
            <a:r>
              <a:rPr lang="en-US" sz="2350" b="0" i="0" u="none" strike="noStrike" cap="none" baseline="0">
                <a:solidFill>
                  <a:schemeClr val="dk2"/>
                </a:solidFill>
                <a:latin typeface="Lustria"/>
                <a:ea typeface="Lustria"/>
                <a:cs typeface="Lustria"/>
                <a:sym typeface="Lustria"/>
              </a:rPr>
              <a:t> </a:t>
            </a:r>
          </a:p>
          <a:p>
            <a:pPr marL="342900" marR="0" lvl="0" indent="-342900" algn="l" rtl="0">
              <a:lnSpc>
                <a:spcPct val="80000"/>
              </a:lnSpc>
              <a:spcBef>
                <a:spcPts val="2000"/>
              </a:spcBef>
              <a:buClr>
                <a:schemeClr val="accent1"/>
              </a:buClr>
              <a:buSzPct val="88125"/>
              <a:buFont typeface="Noto Symbol"/>
              <a:buChar char="•"/>
            </a:pPr>
            <a:r>
              <a:rPr lang="en-US" sz="2350" b="0" i="0" u="none" strike="noStrike" cap="none" baseline="0">
                <a:solidFill>
                  <a:schemeClr val="dk2"/>
                </a:solidFill>
                <a:latin typeface="Lustria"/>
                <a:ea typeface="Lustria"/>
                <a:cs typeface="Lustria"/>
                <a:sym typeface="Lustria"/>
              </a:rPr>
              <a:t>Interdisciplinary methods for conducting research </a:t>
            </a:r>
          </a:p>
          <a:p>
            <a:pPr marL="342900" marR="0" lvl="0" indent="-342900" algn="l" rtl="0">
              <a:lnSpc>
                <a:spcPct val="80000"/>
              </a:lnSpc>
              <a:spcBef>
                <a:spcPts val="2000"/>
              </a:spcBef>
              <a:buClr>
                <a:schemeClr val="accent1"/>
              </a:buClr>
              <a:buSzPct val="88125"/>
              <a:buFont typeface="Noto Symbol"/>
              <a:buChar char="•"/>
            </a:pPr>
            <a:r>
              <a:rPr lang="en-US" sz="2350" b="0" i="0" u="none" strike="noStrike" cap="none" baseline="0">
                <a:solidFill>
                  <a:schemeClr val="dk2"/>
                </a:solidFill>
                <a:latin typeface="Lustria"/>
                <a:ea typeface="Lustria"/>
                <a:cs typeface="Lustria"/>
                <a:sym typeface="Lustria"/>
              </a:rPr>
              <a:t>Thinking philosophically about historical, economic, geographic, and political science content, issues and concepts </a:t>
            </a:r>
          </a:p>
          <a:p>
            <a:pPr marL="342900" marR="0" lvl="0" indent="-342900" algn="l" rtl="0">
              <a:lnSpc>
                <a:spcPct val="80000"/>
              </a:lnSpc>
              <a:spcBef>
                <a:spcPts val="2000"/>
              </a:spcBef>
              <a:buClr>
                <a:schemeClr val="accent1"/>
              </a:buClr>
              <a:buSzPct val="88125"/>
              <a:buFont typeface="Noto Symbol"/>
              <a:buChar char="•"/>
            </a:pPr>
            <a:r>
              <a:rPr lang="en-US" sz="2350" b="0" i="0" u="none" strike="noStrike" cap="none" baseline="0">
                <a:solidFill>
                  <a:schemeClr val="dk2"/>
                </a:solidFill>
                <a:latin typeface="Lustria"/>
                <a:ea typeface="Lustria"/>
                <a:cs typeface="Lustria"/>
                <a:sym typeface="Lustria"/>
              </a:rPr>
              <a:t>Engagement and wonderment in the learning process, and connecting thinking across content areas and other areas of life</a:t>
            </a:r>
          </a:p>
          <a:p>
            <a:pPr marL="342900" marR="0" lvl="0" indent="-342900" algn="l" rtl="0">
              <a:lnSpc>
                <a:spcPct val="80000"/>
              </a:lnSpc>
              <a:spcBef>
                <a:spcPts val="2000"/>
              </a:spcBef>
              <a:buClr>
                <a:schemeClr val="accent1"/>
              </a:buClr>
              <a:buSzPct val="88125"/>
              <a:buFont typeface="Noto Symbol"/>
              <a:buChar char="•"/>
            </a:pPr>
            <a:r>
              <a:rPr lang="en-US" sz="2350" b="0" i="0" u="none" strike="noStrike" cap="none" baseline="0">
                <a:solidFill>
                  <a:schemeClr val="dk2"/>
                </a:solidFill>
                <a:latin typeface="Lustria"/>
                <a:ea typeface="Lustria"/>
                <a:cs typeface="Lustria"/>
                <a:sym typeface="Lustria"/>
              </a:rPr>
              <a:t>Habits of mind needed for meaningful and purposeful engagement in students’ current and future schoolwork and life</a:t>
            </a:r>
          </a:p>
          <a:p>
            <a:pPr marL="342900" marR="0" lvl="0" indent="-342900" algn="l" rtl="0">
              <a:lnSpc>
                <a:spcPct val="80000"/>
              </a:lnSpc>
              <a:spcBef>
                <a:spcPts val="2000"/>
              </a:spcBef>
              <a:buClr>
                <a:schemeClr val="accent1"/>
              </a:buClr>
              <a:buFont typeface="Noto Symbol"/>
              <a:buNone/>
            </a:pPr>
            <a:endParaRPr sz="1700" b="0" i="0" u="none" strike="noStrike" cap="none" baseline="0">
              <a:solidFill>
                <a:srgbClr val="595959"/>
              </a:solidFill>
              <a:latin typeface="Lustria"/>
              <a:ea typeface="Lustria"/>
              <a:cs typeface="Lustria"/>
              <a:sym typeface="Lustria"/>
            </a:endParaRPr>
          </a:p>
        </p:txBody>
      </p:sp>
    </p:spTree>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78"/>
        <p:cNvGrpSpPr/>
        <p:nvPr/>
      </p:nvGrpSpPr>
      <p:grpSpPr>
        <a:xfrm>
          <a:off x="0" y="0"/>
          <a:ext cx="0" cy="0"/>
          <a:chOff x="0" y="0"/>
          <a:chExt cx="0" cy="0"/>
        </a:xfrm>
      </p:grpSpPr>
      <p:sp>
        <p:nvSpPr>
          <p:cNvPr id="579" name="Shape 579"/>
          <p:cNvSpPr txBox="1">
            <a:spLocks noGrp="1"/>
          </p:cNvSpPr>
          <p:nvPr>
            <p:ph type="title"/>
          </p:nvPr>
        </p:nvSpPr>
        <p:spPr>
          <a:xfrm>
            <a:off x="457200" y="34514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600" b="1" i="0" u="none" strike="noStrike" cap="none" baseline="0">
                <a:solidFill>
                  <a:schemeClr val="lt1"/>
                </a:solidFill>
                <a:latin typeface="Lustria"/>
                <a:ea typeface="Lustria"/>
                <a:cs typeface="Lustria"/>
                <a:sym typeface="Lustria"/>
              </a:rPr>
              <a:t/>
            </a:r>
            <a:br>
              <a:rPr lang="en-US" sz="4600" b="1" i="0" u="none" strike="noStrike" cap="none" baseline="0">
                <a:solidFill>
                  <a:schemeClr val="lt1"/>
                </a:solidFill>
                <a:latin typeface="Lustria"/>
                <a:ea typeface="Lustria"/>
                <a:cs typeface="Lustria"/>
                <a:sym typeface="Lustria"/>
              </a:rPr>
            </a:br>
            <a:r>
              <a:rPr lang="en-US" sz="4600" b="1" i="0" u="none" strike="noStrike" cap="none" baseline="0">
                <a:solidFill>
                  <a:schemeClr val="lt1"/>
                </a:solidFill>
                <a:latin typeface="Lustria"/>
                <a:ea typeface="Lustria"/>
                <a:cs typeface="Lustria"/>
                <a:sym typeface="Lustria"/>
              </a:rPr>
              <a:t>Philosophical Inquiry Pilot Course Outline/Units of Study</a:t>
            </a:r>
            <a:r>
              <a:rPr lang="en-US" sz="4600" b="0" i="0" u="none" strike="noStrike" cap="none" baseline="0">
                <a:solidFill>
                  <a:schemeClr val="lt1"/>
                </a:solidFill>
                <a:latin typeface="Lustria"/>
                <a:ea typeface="Lustria"/>
                <a:cs typeface="Lustria"/>
                <a:sym typeface="Lustria"/>
              </a:rPr>
              <a:t/>
            </a:r>
            <a:br>
              <a:rPr lang="en-US" sz="4600" b="0" i="0" u="none" strike="noStrike" cap="none" baseline="0">
                <a:solidFill>
                  <a:schemeClr val="lt1"/>
                </a:solidFill>
                <a:latin typeface="Lustria"/>
                <a:ea typeface="Lustria"/>
                <a:cs typeface="Lustria"/>
                <a:sym typeface="Lustria"/>
              </a:rPr>
            </a:br>
            <a:endParaRPr lang="en-US" sz="4600" b="0" i="0" u="none" strike="noStrike" cap="none" baseline="0">
              <a:solidFill>
                <a:schemeClr val="lt1"/>
              </a:solidFill>
              <a:latin typeface="Lustria"/>
              <a:ea typeface="Lustria"/>
              <a:cs typeface="Lustria"/>
              <a:sym typeface="Lustria"/>
            </a:endParaRPr>
          </a:p>
        </p:txBody>
      </p:sp>
      <p:sp>
        <p:nvSpPr>
          <p:cNvPr id="580" name="Shape 580"/>
          <p:cNvSpPr txBox="1">
            <a:spLocks noGrp="1"/>
          </p:cNvSpPr>
          <p:nvPr>
            <p:ph type="body" idx="1"/>
          </p:nvPr>
        </p:nvSpPr>
        <p:spPr>
          <a:xfrm>
            <a:off x="739775" y="2374900"/>
            <a:ext cx="7662863" cy="4235219"/>
          </a:xfrm>
          <a:prstGeom prst="rect">
            <a:avLst/>
          </a:prstGeom>
          <a:noFill/>
          <a:ln>
            <a:noFill/>
          </a:ln>
        </p:spPr>
        <p:txBody>
          <a:bodyPr lIns="91425" tIns="45700" rIns="91425" bIns="45700" anchor="t" anchorCtr="0">
            <a:noAutofit/>
          </a:bodyPr>
          <a:lstStyle/>
          <a:p>
            <a:pPr marL="514350" marR="0" lvl="0" indent="-514350" algn="l" rtl="0">
              <a:lnSpc>
                <a:spcPct val="80000"/>
              </a:lnSpc>
              <a:spcBef>
                <a:spcPts val="0"/>
              </a:spcBef>
              <a:buClr>
                <a:schemeClr val="accent1"/>
              </a:buClr>
              <a:buSzPct val="90000"/>
              <a:buFont typeface="Noto Symbol"/>
              <a:buAutoNum type="romanUcPeriod"/>
            </a:pPr>
            <a:r>
              <a:rPr lang="en-US" sz="2800" b="0" i="0" u="sng" strike="noStrike" cap="none" baseline="0">
                <a:solidFill>
                  <a:srgbClr val="595959"/>
                </a:solidFill>
                <a:latin typeface="Lustria"/>
                <a:ea typeface="Lustria"/>
                <a:cs typeface="Lustria"/>
                <a:sym typeface="Lustria"/>
              </a:rPr>
              <a:t>Creating a Community of Inquiry and Daily Practices</a:t>
            </a:r>
            <a:r>
              <a:rPr lang="en-US" sz="2800" b="0" i="0" u="none" strike="noStrike" cap="none" baseline="0">
                <a:solidFill>
                  <a:srgbClr val="595959"/>
                </a:solidFill>
                <a:latin typeface="Lustria"/>
                <a:ea typeface="Lustria"/>
                <a:cs typeface="Lustria"/>
                <a:sym typeface="Lustria"/>
              </a:rPr>
              <a:t> </a:t>
            </a:r>
          </a:p>
          <a:p>
            <a:pPr marL="514350" marR="0" lvl="0" indent="-514350" algn="l" rtl="0">
              <a:lnSpc>
                <a:spcPct val="80000"/>
              </a:lnSpc>
              <a:spcBef>
                <a:spcPts val="2000"/>
              </a:spcBef>
              <a:buClr>
                <a:schemeClr val="accent1"/>
              </a:buClr>
              <a:buSzPct val="90000"/>
              <a:buFont typeface="Noto Symbol"/>
              <a:buAutoNum type="romanUcPeriod"/>
            </a:pPr>
            <a:r>
              <a:rPr lang="en-US" sz="2800" b="0" i="0" u="sng" strike="noStrike" cap="none" baseline="0">
                <a:solidFill>
                  <a:srgbClr val="595959"/>
                </a:solidFill>
                <a:latin typeface="Lustria"/>
                <a:ea typeface="Lustria"/>
                <a:cs typeface="Lustria"/>
                <a:sym typeface="Lustria"/>
              </a:rPr>
              <a:t>The Ten Lenses of Philosophical Inquiry</a:t>
            </a:r>
          </a:p>
          <a:p>
            <a:pPr marL="514350" marR="0" lvl="0" indent="-514350" algn="l" rtl="0">
              <a:lnSpc>
                <a:spcPct val="80000"/>
              </a:lnSpc>
              <a:spcBef>
                <a:spcPts val="2000"/>
              </a:spcBef>
              <a:buClr>
                <a:schemeClr val="accent1"/>
              </a:buClr>
              <a:buSzPct val="90000"/>
              <a:buFont typeface="Noto Symbol"/>
              <a:buAutoNum type="romanUcPeriod"/>
            </a:pPr>
            <a:r>
              <a:rPr lang="en-US" sz="2800" b="0" i="0" u="sng" strike="noStrike" cap="none" baseline="0">
                <a:solidFill>
                  <a:srgbClr val="595959"/>
                </a:solidFill>
                <a:latin typeface="Lustria"/>
                <a:ea typeface="Lustria"/>
                <a:cs typeface="Lustria"/>
                <a:sym typeface="Lustria"/>
              </a:rPr>
              <a:t>Philosophical Inquiry: Race &amp; Politics</a:t>
            </a:r>
          </a:p>
          <a:p>
            <a:pPr marL="514350" marR="0" lvl="0" indent="-514350" algn="l" rtl="0">
              <a:lnSpc>
                <a:spcPct val="80000"/>
              </a:lnSpc>
              <a:spcBef>
                <a:spcPts val="2000"/>
              </a:spcBef>
              <a:buClr>
                <a:schemeClr val="accent1"/>
              </a:buClr>
              <a:buSzPct val="90000"/>
              <a:buFont typeface="Noto Symbol"/>
              <a:buAutoNum type="romanUcPeriod"/>
            </a:pPr>
            <a:r>
              <a:rPr lang="en-US" sz="2800" b="0" i="0" u="sng" strike="noStrike" cap="none" baseline="0">
                <a:solidFill>
                  <a:srgbClr val="595959"/>
                </a:solidFill>
                <a:latin typeface="Lustria"/>
                <a:ea typeface="Lustria"/>
                <a:cs typeface="Lustria"/>
                <a:sym typeface="Lustria"/>
              </a:rPr>
              <a:t>Philosophical Inquiry: Class &amp; The Environment</a:t>
            </a:r>
          </a:p>
          <a:p>
            <a:pPr marL="514350" marR="0" lvl="0" indent="-514350" algn="l" rtl="0">
              <a:lnSpc>
                <a:spcPct val="80000"/>
              </a:lnSpc>
              <a:spcBef>
                <a:spcPts val="2000"/>
              </a:spcBef>
              <a:buClr>
                <a:schemeClr val="accent1"/>
              </a:buClr>
              <a:buSzPct val="90000"/>
              <a:buFont typeface="Noto Symbol"/>
              <a:buAutoNum type="romanUcPeriod"/>
            </a:pPr>
            <a:r>
              <a:rPr lang="en-US" sz="2800" b="0" i="0" u="sng" strike="noStrike" cap="none" baseline="0">
                <a:solidFill>
                  <a:srgbClr val="595959"/>
                </a:solidFill>
                <a:latin typeface="Lustria"/>
                <a:ea typeface="Lustria"/>
                <a:cs typeface="Lustria"/>
                <a:sym typeface="Lustria"/>
              </a:rPr>
              <a:t>Philosophical Inquiry: Gender &amp; Society</a:t>
            </a:r>
          </a:p>
          <a:p>
            <a:pPr marL="514350" marR="0" lvl="0" indent="-514350" algn="l" rtl="0">
              <a:lnSpc>
                <a:spcPct val="80000"/>
              </a:lnSpc>
              <a:spcBef>
                <a:spcPts val="2000"/>
              </a:spcBef>
              <a:buClr>
                <a:schemeClr val="accent1"/>
              </a:buClr>
              <a:buSzPct val="90000"/>
              <a:buFont typeface="Noto Symbol"/>
              <a:buAutoNum type="romanUcPeriod"/>
            </a:pPr>
            <a:r>
              <a:rPr lang="en-US" sz="2800" b="0" i="0" u="sng" strike="noStrike" cap="none" baseline="0">
                <a:solidFill>
                  <a:srgbClr val="595959"/>
                </a:solidFill>
                <a:latin typeface="Lustria"/>
                <a:ea typeface="Lustria"/>
                <a:cs typeface="Lustria"/>
                <a:sym typeface="Lustria"/>
              </a:rPr>
              <a:t>Reflection, Assessment, and Future Action</a:t>
            </a:r>
          </a:p>
          <a:p>
            <a:pPr marL="342900" marR="0" lvl="0" indent="-342900" algn="l" rtl="0">
              <a:lnSpc>
                <a:spcPct val="80000"/>
              </a:lnSpc>
              <a:spcBef>
                <a:spcPts val="2000"/>
              </a:spcBef>
              <a:buClr>
                <a:schemeClr val="accent1"/>
              </a:buClr>
              <a:buFont typeface="Noto Symbol"/>
              <a:buNone/>
            </a:pPr>
            <a:endParaRPr sz="2050" b="0" i="0" u="none" strike="noStrike" cap="none" baseline="0">
              <a:solidFill>
                <a:srgbClr val="595959"/>
              </a:solidFill>
              <a:latin typeface="Lustria"/>
              <a:ea typeface="Lustria"/>
              <a:cs typeface="Lustria"/>
              <a:sym typeface="Lustria"/>
            </a:endParaRP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457200" y="34514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600" b="0" i="0" u="none" strike="noStrike" cap="none" baseline="0">
                <a:solidFill>
                  <a:schemeClr val="lt1"/>
                </a:solidFill>
                <a:latin typeface="Lustria"/>
                <a:ea typeface="Lustria"/>
                <a:cs typeface="Lustria"/>
                <a:sym typeface="Lustria"/>
              </a:rPr>
              <a:t>Community Ball</a:t>
            </a:r>
          </a:p>
        </p:txBody>
      </p:sp>
      <p:pic>
        <p:nvPicPr>
          <p:cNvPr id="163" name="Shape 163"/>
          <p:cNvPicPr preferRelativeResize="0">
            <a:picLocks noGrp="1"/>
          </p:cNvPicPr>
          <p:nvPr>
            <p:ph type="body" idx="1"/>
          </p:nvPr>
        </p:nvPicPr>
        <p:blipFill rotWithShape="1">
          <a:blip r:embed="rId3">
            <a:alphaModFix/>
          </a:blip>
          <a:srcRect l="-27922" r="-27921"/>
          <a:stretch/>
        </p:blipFill>
        <p:spPr>
          <a:xfrm>
            <a:off x="-1003299" y="2349500"/>
            <a:ext cx="6134099" cy="3687763"/>
          </a:xfrm>
          <a:prstGeom prst="rect">
            <a:avLst/>
          </a:prstGeom>
          <a:noFill/>
          <a:ln>
            <a:noFill/>
          </a:ln>
        </p:spPr>
      </p:pic>
      <p:sp>
        <p:nvSpPr>
          <p:cNvPr id="164" name="Shape 164"/>
          <p:cNvSpPr txBox="1"/>
          <p:nvPr/>
        </p:nvSpPr>
        <p:spPr>
          <a:xfrm>
            <a:off x="4343400" y="2171700"/>
            <a:ext cx="4343400" cy="415498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0" u="none" strike="noStrike" cap="none" baseline="0" dirty="0">
                <a:solidFill>
                  <a:schemeClr val="dk1"/>
                </a:solidFill>
                <a:latin typeface="Lustria"/>
                <a:ea typeface="Lustria"/>
                <a:cs typeface="Lustria"/>
                <a:sym typeface="Lustria"/>
              </a:rPr>
              <a:t>Rules of the Community Ball:</a:t>
            </a:r>
          </a:p>
          <a:p>
            <a:pPr marL="0" marR="0" lvl="0" indent="0" algn="l" rtl="0">
              <a:spcBef>
                <a:spcPts val="0"/>
              </a:spcBef>
              <a:buNone/>
            </a:pPr>
            <a:endParaRPr sz="2400" b="1" i="0" u="none" strike="noStrike" cap="none" baseline="0" dirty="0">
              <a:solidFill>
                <a:schemeClr val="dk1"/>
              </a:solidFill>
              <a:latin typeface="Lustria"/>
              <a:ea typeface="Lustria"/>
              <a:cs typeface="Lustria"/>
              <a:sym typeface="Lustria"/>
            </a:endParaRPr>
          </a:p>
          <a:p>
            <a:pPr marL="342900" marR="0" lvl="0" indent="-342900" algn="l" rtl="0">
              <a:spcBef>
                <a:spcPts val="0"/>
              </a:spcBef>
              <a:buClr>
                <a:schemeClr val="dk1"/>
              </a:buClr>
              <a:buSzPct val="100000"/>
              <a:buFont typeface="Lustria"/>
              <a:buAutoNum type="arabicPeriod"/>
            </a:pPr>
            <a:r>
              <a:rPr lang="en-US" sz="2400" b="1" i="0" u="none" strike="noStrike" cap="none" baseline="0" dirty="0">
                <a:solidFill>
                  <a:schemeClr val="dk1"/>
                </a:solidFill>
                <a:latin typeface="Lustria"/>
                <a:ea typeface="Lustria"/>
                <a:cs typeface="Lustria"/>
                <a:sym typeface="Lustria"/>
              </a:rPr>
              <a:t>Only the person with the community ball speaks.</a:t>
            </a:r>
          </a:p>
          <a:p>
            <a:pPr marL="342900" marR="0" lvl="0" indent="-342900" algn="l" rtl="0">
              <a:spcBef>
                <a:spcPts val="0"/>
              </a:spcBef>
              <a:buNone/>
            </a:pPr>
            <a:endParaRPr sz="2400" b="1" i="0" u="none" strike="noStrike" cap="none" baseline="0" dirty="0">
              <a:solidFill>
                <a:schemeClr val="dk1"/>
              </a:solidFill>
              <a:latin typeface="Lustria"/>
              <a:ea typeface="Lustria"/>
              <a:cs typeface="Lustria"/>
              <a:sym typeface="Lustria"/>
            </a:endParaRPr>
          </a:p>
          <a:p>
            <a:pPr marL="342900" marR="0" lvl="0" indent="-342900" algn="l" rtl="0">
              <a:spcBef>
                <a:spcPts val="0"/>
              </a:spcBef>
              <a:buClr>
                <a:schemeClr val="dk1"/>
              </a:buClr>
              <a:buSzPct val="100000"/>
              <a:buFont typeface="Lustria"/>
              <a:buAutoNum type="arabicPeriod"/>
            </a:pPr>
            <a:r>
              <a:rPr lang="en-US" sz="2400" b="1" i="0" u="none" strike="noStrike" cap="none" baseline="0" dirty="0">
                <a:solidFill>
                  <a:schemeClr val="dk1"/>
                </a:solidFill>
                <a:latin typeface="Lustria"/>
                <a:ea typeface="Lustria"/>
                <a:cs typeface="Lustria"/>
                <a:sym typeface="Lustria"/>
              </a:rPr>
              <a:t>The person with the community ball chooses who speaks next.</a:t>
            </a:r>
          </a:p>
          <a:p>
            <a:pPr marL="342900" marR="0" lvl="0" indent="-342900" algn="l" rtl="0">
              <a:spcBef>
                <a:spcPts val="0"/>
              </a:spcBef>
              <a:buNone/>
            </a:pPr>
            <a:endParaRPr sz="2400" b="1" i="0" u="none" strike="noStrike" cap="none" baseline="0" dirty="0">
              <a:solidFill>
                <a:schemeClr val="dk1"/>
              </a:solidFill>
              <a:latin typeface="Lustria"/>
              <a:ea typeface="Lustria"/>
              <a:cs typeface="Lustria"/>
              <a:sym typeface="Lustria"/>
            </a:endParaRPr>
          </a:p>
          <a:p>
            <a:pPr marL="342900" marR="0" lvl="0" indent="-342900" algn="l" rtl="0">
              <a:spcBef>
                <a:spcPts val="0"/>
              </a:spcBef>
              <a:buClr>
                <a:schemeClr val="dk1"/>
              </a:buClr>
              <a:buSzPct val="100000"/>
              <a:buFont typeface="Lustria"/>
              <a:buAutoNum type="arabicPeriod"/>
            </a:pPr>
            <a:r>
              <a:rPr lang="en-US" sz="2400" b="1" i="0" u="none" strike="noStrike" cap="none" baseline="0" dirty="0">
                <a:solidFill>
                  <a:schemeClr val="dk1"/>
                </a:solidFill>
                <a:latin typeface="Lustria"/>
                <a:ea typeface="Lustria"/>
                <a:cs typeface="Lustria"/>
                <a:sym typeface="Lustria"/>
              </a:rPr>
              <a:t>You always have the right to pass.</a:t>
            </a:r>
          </a:p>
        </p:txBody>
      </p:sp>
    </p:spTree>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85"/>
        <p:cNvGrpSpPr/>
        <p:nvPr/>
      </p:nvGrpSpPr>
      <p:grpSpPr>
        <a:xfrm>
          <a:off x="0" y="0"/>
          <a:ext cx="0" cy="0"/>
          <a:chOff x="0" y="0"/>
          <a:chExt cx="0" cy="0"/>
        </a:xfrm>
      </p:grpSpPr>
      <p:sp>
        <p:nvSpPr>
          <p:cNvPr id="586" name="Shape 586"/>
          <p:cNvSpPr txBox="1">
            <a:spLocks noGrp="1"/>
          </p:cNvSpPr>
          <p:nvPr>
            <p:ph type="title"/>
          </p:nvPr>
        </p:nvSpPr>
        <p:spPr>
          <a:xfrm>
            <a:off x="0" y="-452270"/>
            <a:ext cx="8229600" cy="1565554"/>
          </a:xfrm>
          <a:prstGeom prst="rect">
            <a:avLst/>
          </a:prstGeom>
          <a:noFill/>
          <a:ln>
            <a:noFill/>
          </a:ln>
        </p:spPr>
        <p:txBody>
          <a:bodyPr lIns="91425" tIns="45700" rIns="91425" bIns="45700" anchor="ctr" anchorCtr="0">
            <a:noAutofit/>
          </a:bodyPr>
          <a:lstStyle/>
          <a:p>
            <a:pPr marL="0" marR="0" lvl="0" indent="0" algn="ctr" rtl="0">
              <a:spcBef>
                <a:spcPts val="0"/>
              </a:spcBef>
              <a:buClr>
                <a:schemeClr val="accent2"/>
              </a:buClr>
              <a:buSzPct val="25000"/>
              <a:buFont typeface="Lustria"/>
              <a:buNone/>
            </a:pPr>
            <a:r>
              <a:rPr lang="en-US" sz="3200" b="0" i="0" u="none" strike="noStrike" cap="none" baseline="0">
                <a:solidFill>
                  <a:schemeClr val="accent2"/>
                </a:solidFill>
                <a:latin typeface="Lustria"/>
                <a:ea typeface="Lustria"/>
                <a:cs typeface="Lustria"/>
                <a:sym typeface="Lustria"/>
              </a:rPr>
              <a:t>Philosophical Inquiry Student Reflections</a:t>
            </a:r>
          </a:p>
        </p:txBody>
      </p:sp>
      <p:sp>
        <p:nvSpPr>
          <p:cNvPr id="587" name="Shape 587"/>
          <p:cNvSpPr txBox="1">
            <a:spLocks noGrp="1"/>
          </p:cNvSpPr>
          <p:nvPr>
            <p:ph type="body" idx="1"/>
          </p:nvPr>
        </p:nvSpPr>
        <p:spPr>
          <a:xfrm>
            <a:off x="0" y="1113284"/>
            <a:ext cx="9144000" cy="5744715"/>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Clr>
                <a:schemeClr val="accent1"/>
              </a:buClr>
              <a:buFont typeface="Noto Symbol"/>
              <a:buNone/>
            </a:pPr>
            <a:endParaRPr sz="2500" b="0" i="0" u="none" strike="noStrike" cap="none" baseline="0">
              <a:solidFill>
                <a:schemeClr val="dk1"/>
              </a:solidFill>
              <a:latin typeface="Lustria"/>
              <a:ea typeface="Lustria"/>
              <a:cs typeface="Lustria"/>
              <a:sym typeface="Lustria"/>
            </a:endParaRPr>
          </a:p>
          <a:p>
            <a:pPr marL="0" marR="0" lvl="0" indent="0" algn="ctr" rtl="0">
              <a:lnSpc>
                <a:spcPct val="80000"/>
              </a:lnSpc>
              <a:spcBef>
                <a:spcPts val="0"/>
              </a:spcBef>
              <a:buClr>
                <a:schemeClr val="accent1"/>
              </a:buClr>
              <a:buSzPct val="25000"/>
              <a:buFont typeface="Noto Symbol"/>
              <a:buNone/>
            </a:pPr>
            <a:r>
              <a:rPr lang="en-US" sz="2500" b="0" i="0" u="none" strike="noStrike" cap="none" baseline="0">
                <a:solidFill>
                  <a:schemeClr val="dk1"/>
                </a:solidFill>
                <a:latin typeface="Lustria"/>
                <a:ea typeface="Lustria"/>
                <a:cs typeface="Lustria"/>
                <a:sym typeface="Lustria"/>
              </a:rPr>
              <a:t>Most importantly this class has taught me how to be a more respectful and responsible person. – </a:t>
            </a:r>
            <a:r>
              <a:rPr lang="en-US" sz="2500" b="0" i="1" u="none" strike="noStrike" cap="none" baseline="0">
                <a:solidFill>
                  <a:schemeClr val="dk1"/>
                </a:solidFill>
                <a:latin typeface="Lustria"/>
                <a:ea typeface="Lustria"/>
                <a:cs typeface="Lustria"/>
                <a:sym typeface="Lustria"/>
              </a:rPr>
              <a:t>Senior Female</a:t>
            </a:r>
          </a:p>
          <a:p>
            <a:pPr marL="0" marR="0" lvl="0" indent="0" algn="ctr" rtl="0">
              <a:lnSpc>
                <a:spcPct val="80000"/>
              </a:lnSpc>
              <a:spcBef>
                <a:spcPts val="0"/>
              </a:spcBef>
              <a:buClr>
                <a:schemeClr val="accent1"/>
              </a:buClr>
              <a:buFont typeface="Noto Symbol"/>
              <a:buNone/>
            </a:pPr>
            <a:endParaRPr sz="2500" b="0" i="0" u="none" strike="noStrike" cap="none" baseline="0">
              <a:solidFill>
                <a:schemeClr val="dk1"/>
              </a:solidFill>
              <a:latin typeface="Lustria"/>
              <a:ea typeface="Lustria"/>
              <a:cs typeface="Lustria"/>
              <a:sym typeface="Lustria"/>
            </a:endParaRPr>
          </a:p>
          <a:p>
            <a:pPr marL="0" marR="0" lvl="0" indent="0" algn="ctr" rtl="0">
              <a:lnSpc>
                <a:spcPct val="80000"/>
              </a:lnSpc>
              <a:spcBef>
                <a:spcPts val="0"/>
              </a:spcBef>
              <a:buClr>
                <a:schemeClr val="accent1"/>
              </a:buClr>
              <a:buSzPct val="25000"/>
              <a:buFont typeface="Noto Symbol"/>
              <a:buNone/>
            </a:pPr>
            <a:r>
              <a:rPr lang="en-US" sz="2500" b="0" i="0" u="none" strike="noStrike" cap="none" baseline="0">
                <a:solidFill>
                  <a:schemeClr val="dk1"/>
                </a:solidFill>
                <a:latin typeface="Lustria"/>
                <a:ea typeface="Lustria"/>
                <a:cs typeface="Lustria"/>
                <a:sym typeface="Lustria"/>
              </a:rPr>
              <a:t>Philosophical Inquiry is a class that opened up my mind to what’s going on in the world and how people understand and see things differently. – </a:t>
            </a:r>
            <a:r>
              <a:rPr lang="en-US" sz="2500" b="0" i="1" u="none" strike="noStrike" cap="none" baseline="0">
                <a:solidFill>
                  <a:schemeClr val="dk1"/>
                </a:solidFill>
                <a:latin typeface="Lustria"/>
                <a:ea typeface="Lustria"/>
                <a:cs typeface="Lustria"/>
                <a:sym typeface="Lustria"/>
              </a:rPr>
              <a:t>Senior Male</a:t>
            </a:r>
          </a:p>
          <a:p>
            <a:pPr marL="0" marR="0" lvl="0" indent="0" algn="ctr" rtl="0">
              <a:lnSpc>
                <a:spcPct val="80000"/>
              </a:lnSpc>
              <a:spcBef>
                <a:spcPts val="0"/>
              </a:spcBef>
              <a:buClr>
                <a:schemeClr val="accent1"/>
              </a:buClr>
              <a:buFont typeface="Noto Symbol"/>
              <a:buNone/>
            </a:pPr>
            <a:endParaRPr sz="2500" b="0" i="0" u="none" strike="noStrike" cap="none" baseline="0">
              <a:solidFill>
                <a:schemeClr val="dk1"/>
              </a:solidFill>
              <a:latin typeface="Lustria"/>
              <a:ea typeface="Lustria"/>
              <a:cs typeface="Lustria"/>
              <a:sym typeface="Lustria"/>
            </a:endParaRPr>
          </a:p>
          <a:p>
            <a:pPr marL="0" marR="0" lvl="0" indent="0" algn="ctr" rtl="0">
              <a:lnSpc>
                <a:spcPct val="80000"/>
              </a:lnSpc>
              <a:spcBef>
                <a:spcPts val="0"/>
              </a:spcBef>
              <a:buClr>
                <a:schemeClr val="accent1"/>
              </a:buClr>
              <a:buSzPct val="25000"/>
              <a:buFont typeface="Noto Symbol"/>
              <a:buNone/>
            </a:pPr>
            <a:r>
              <a:rPr lang="en-US" sz="2500" b="0" i="0" u="none" strike="noStrike" cap="none" baseline="0">
                <a:solidFill>
                  <a:schemeClr val="dk1"/>
                </a:solidFill>
                <a:latin typeface="Lustria"/>
                <a:ea typeface="Lustria"/>
                <a:cs typeface="Lustria"/>
                <a:sym typeface="Lustria"/>
              </a:rPr>
              <a:t>What I learned in class that will help me with my future is not being afraid to express my thoughts. When I first started this class I felt like what I wanted to say wasn’t right. I felt un-comfortable.  After like the third week I actually got the feel of it. I became more and more engaged into expressing my feelings. – </a:t>
            </a:r>
            <a:r>
              <a:rPr lang="en-US" sz="2500" b="0" i="1" u="none" strike="noStrike" cap="none" baseline="0">
                <a:solidFill>
                  <a:schemeClr val="dk1"/>
                </a:solidFill>
                <a:latin typeface="Lustria"/>
                <a:ea typeface="Lustria"/>
                <a:cs typeface="Lustria"/>
                <a:sym typeface="Lustria"/>
              </a:rPr>
              <a:t>Senior Female</a:t>
            </a:r>
          </a:p>
          <a:p>
            <a:pPr marL="0" marR="0" lvl="0" indent="0" algn="ctr" rtl="0">
              <a:lnSpc>
                <a:spcPct val="80000"/>
              </a:lnSpc>
              <a:spcBef>
                <a:spcPts val="0"/>
              </a:spcBef>
              <a:buClr>
                <a:schemeClr val="accent1"/>
              </a:buClr>
              <a:buFont typeface="Noto Symbol"/>
              <a:buNone/>
            </a:pPr>
            <a:endParaRPr sz="2500" b="0" i="0" u="none" strike="noStrike" cap="none" baseline="0">
              <a:solidFill>
                <a:schemeClr val="dk1"/>
              </a:solidFill>
              <a:latin typeface="Lustria"/>
              <a:ea typeface="Lustria"/>
              <a:cs typeface="Lustria"/>
              <a:sym typeface="Lustria"/>
            </a:endParaRPr>
          </a:p>
          <a:p>
            <a:pPr marL="0" marR="0" lvl="0" indent="0" algn="ctr" rtl="0">
              <a:lnSpc>
                <a:spcPct val="80000"/>
              </a:lnSpc>
              <a:spcBef>
                <a:spcPts val="0"/>
              </a:spcBef>
              <a:buClr>
                <a:schemeClr val="accent1"/>
              </a:buClr>
              <a:buSzPct val="25000"/>
              <a:buFont typeface="Noto Symbol"/>
              <a:buNone/>
            </a:pPr>
            <a:r>
              <a:rPr lang="en-US" sz="2500" b="0" i="0" u="none" strike="noStrike" cap="none" baseline="0">
                <a:solidFill>
                  <a:schemeClr val="dk1"/>
                </a:solidFill>
                <a:latin typeface="Lustria"/>
                <a:ea typeface="Lustria"/>
                <a:cs typeface="Lustria"/>
                <a:sym typeface="Lustria"/>
              </a:rPr>
              <a:t>My first experience in Philosophical inquiry was awesome; my mind was challenged to a whole other level of thinking. I never thought that a class and I could have that much thinking power. – </a:t>
            </a:r>
            <a:r>
              <a:rPr lang="en-US" sz="2500" b="0" i="1" u="none" strike="noStrike" cap="none" baseline="0">
                <a:solidFill>
                  <a:schemeClr val="dk1"/>
                </a:solidFill>
                <a:latin typeface="Lustria"/>
                <a:ea typeface="Lustria"/>
                <a:cs typeface="Lustria"/>
                <a:sym typeface="Lustria"/>
              </a:rPr>
              <a:t>Senior Male</a:t>
            </a:r>
          </a:p>
          <a:p>
            <a:pPr marL="342900" marR="0" lvl="0" indent="-342900" algn="l" rtl="0">
              <a:lnSpc>
                <a:spcPct val="80000"/>
              </a:lnSpc>
              <a:spcBef>
                <a:spcPts val="2000"/>
              </a:spcBef>
              <a:buClr>
                <a:schemeClr val="accent1"/>
              </a:buClr>
              <a:buFont typeface="Noto Symbol"/>
              <a:buNone/>
            </a:pPr>
            <a:endParaRPr sz="1200" b="0" i="0" u="none" strike="noStrike" cap="none" baseline="0">
              <a:solidFill>
                <a:srgbClr val="595959"/>
              </a:solidFill>
              <a:latin typeface="Lustria"/>
              <a:ea typeface="Lustria"/>
              <a:cs typeface="Lustria"/>
              <a:sym typeface="Lustria"/>
            </a:endParaRPr>
          </a:p>
        </p:txBody>
      </p:sp>
    </p:spTree>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92"/>
        <p:cNvGrpSpPr/>
        <p:nvPr/>
      </p:nvGrpSpPr>
      <p:grpSpPr>
        <a:xfrm>
          <a:off x="0" y="0"/>
          <a:ext cx="0" cy="0"/>
          <a:chOff x="0" y="0"/>
          <a:chExt cx="0" cy="0"/>
        </a:xfrm>
      </p:grpSpPr>
      <p:sp>
        <p:nvSpPr>
          <p:cNvPr id="593" name="Shape 593"/>
          <p:cNvSpPr txBox="1">
            <a:spLocks noGrp="1"/>
          </p:cNvSpPr>
          <p:nvPr>
            <p:ph type="title"/>
          </p:nvPr>
        </p:nvSpPr>
        <p:spPr>
          <a:xfrm>
            <a:off x="457200" y="274637"/>
            <a:ext cx="8229600" cy="778351"/>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150" b="0" i="0" u="none" strike="noStrike" cap="none" baseline="0">
                <a:solidFill>
                  <a:schemeClr val="lt1"/>
                </a:solidFill>
                <a:latin typeface="Lustria"/>
                <a:ea typeface="Lustria"/>
                <a:cs typeface="Lustria"/>
                <a:sym typeface="Lustria"/>
              </a:rPr>
              <a:t/>
            </a:r>
            <a:br>
              <a:rPr lang="en-US" sz="4150" b="0" i="0" u="none" strike="noStrike" cap="none" baseline="0">
                <a:solidFill>
                  <a:schemeClr val="lt1"/>
                </a:solidFill>
                <a:latin typeface="Lustria"/>
                <a:ea typeface="Lustria"/>
                <a:cs typeface="Lustria"/>
                <a:sym typeface="Lustria"/>
              </a:rPr>
            </a:br>
            <a:r>
              <a:rPr lang="en-US" sz="7200" b="1" i="0" u="none" strike="noStrike" cap="none" baseline="0">
                <a:solidFill>
                  <a:schemeClr val="lt1"/>
                </a:solidFill>
                <a:latin typeface="Lustria"/>
                <a:ea typeface="Lustria"/>
                <a:cs typeface="Lustria"/>
                <a:sym typeface="Lustria"/>
              </a:rPr>
              <a:t>QUESTIONS?</a:t>
            </a:r>
            <a:r>
              <a:rPr lang="en-US" sz="4150" b="0" i="0" u="none" strike="noStrike" cap="none" baseline="0">
                <a:solidFill>
                  <a:schemeClr val="lt1"/>
                </a:solidFill>
                <a:latin typeface="Lustria"/>
                <a:ea typeface="Lustria"/>
                <a:cs typeface="Lustria"/>
                <a:sym typeface="Lustria"/>
              </a:rPr>
              <a:t/>
            </a:r>
            <a:br>
              <a:rPr lang="en-US" sz="4150" b="0" i="0" u="none" strike="noStrike" cap="none" baseline="0">
                <a:solidFill>
                  <a:schemeClr val="lt1"/>
                </a:solidFill>
                <a:latin typeface="Lustria"/>
                <a:ea typeface="Lustria"/>
                <a:cs typeface="Lustria"/>
                <a:sym typeface="Lustria"/>
              </a:rPr>
            </a:br>
            <a:endParaRPr lang="en-US" sz="4150" b="0" i="0" u="none" strike="noStrike" cap="none" baseline="0">
              <a:solidFill>
                <a:schemeClr val="lt1"/>
              </a:solidFill>
              <a:latin typeface="Lustria"/>
              <a:ea typeface="Lustria"/>
              <a:cs typeface="Lustria"/>
              <a:sym typeface="Lustria"/>
            </a:endParaRPr>
          </a:p>
        </p:txBody>
      </p:sp>
      <p:sp>
        <p:nvSpPr>
          <p:cNvPr id="594" name="Shape 594"/>
          <p:cNvSpPr txBox="1">
            <a:spLocks noGrp="1"/>
          </p:cNvSpPr>
          <p:nvPr>
            <p:ph type="body" idx="1"/>
          </p:nvPr>
        </p:nvSpPr>
        <p:spPr>
          <a:xfrm>
            <a:off x="739775" y="2770093"/>
            <a:ext cx="7662863" cy="3267169"/>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accent1"/>
              </a:buClr>
              <a:buSzPct val="25000"/>
              <a:buFont typeface="Noto Symbol"/>
              <a:buNone/>
            </a:pPr>
            <a:r>
              <a:rPr lang="en-US" sz="2200" b="0" i="0" u="none" strike="noStrike" cap="none" baseline="0">
                <a:solidFill>
                  <a:srgbClr val="595959"/>
                </a:solidFill>
                <a:latin typeface="Lustria"/>
                <a:ea typeface="Lustria"/>
                <a:cs typeface="Lustria"/>
                <a:sym typeface="Lustria"/>
              </a:rPr>
              <a:t/>
            </a:r>
            <a:br>
              <a:rPr lang="en-US" sz="2200" b="0" i="0" u="none" strike="noStrike" cap="none" baseline="0">
                <a:solidFill>
                  <a:srgbClr val="595959"/>
                </a:solidFill>
                <a:latin typeface="Lustria"/>
                <a:ea typeface="Lustria"/>
                <a:cs typeface="Lustria"/>
                <a:sym typeface="Lustria"/>
              </a:rPr>
            </a:br>
            <a:endParaRPr lang="en-US" sz="2200" b="0" i="0" u="none" strike="noStrike" cap="none" baseline="0">
              <a:solidFill>
                <a:srgbClr val="595959"/>
              </a:solidFill>
              <a:latin typeface="Lustria"/>
              <a:ea typeface="Lustria"/>
              <a:cs typeface="Lustria"/>
              <a:sym typeface="Lustria"/>
            </a:endParaRPr>
          </a:p>
        </p:txBody>
      </p:sp>
      <p:sp>
        <p:nvSpPr>
          <p:cNvPr id="595" name="Shape 595"/>
          <p:cNvSpPr txBox="1"/>
          <p:nvPr/>
        </p:nvSpPr>
        <p:spPr>
          <a:xfrm>
            <a:off x="739775" y="2552699"/>
            <a:ext cx="8112125" cy="3484562"/>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Lustria"/>
              <a:ea typeface="Lustria"/>
              <a:cs typeface="Lustria"/>
              <a:sym typeface="Lustria"/>
            </a:endParaRPr>
          </a:p>
        </p:txBody>
      </p:sp>
      <p:pic>
        <p:nvPicPr>
          <p:cNvPr id="596" name="Shape 596"/>
          <p:cNvPicPr preferRelativeResize="0"/>
          <p:nvPr/>
        </p:nvPicPr>
        <p:blipFill rotWithShape="1">
          <a:blip r:embed="rId3">
            <a:alphaModFix/>
          </a:blip>
          <a:srcRect l="-18187" r="-18186"/>
          <a:stretch/>
        </p:blipFill>
        <p:spPr>
          <a:xfrm>
            <a:off x="622300" y="2332036"/>
            <a:ext cx="8229600" cy="452596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01"/>
        <p:cNvGrpSpPr/>
        <p:nvPr/>
      </p:nvGrpSpPr>
      <p:grpSpPr>
        <a:xfrm>
          <a:off x="0" y="0"/>
          <a:ext cx="0" cy="0"/>
          <a:chOff x="0" y="0"/>
          <a:chExt cx="0" cy="0"/>
        </a:xfrm>
      </p:grpSpPr>
      <p:sp>
        <p:nvSpPr>
          <p:cNvPr id="602" name="Shape 602"/>
          <p:cNvSpPr txBox="1">
            <a:spLocks noGrp="1"/>
          </p:cNvSpPr>
          <p:nvPr>
            <p:ph type="title"/>
          </p:nvPr>
        </p:nvSpPr>
        <p:spPr>
          <a:xfrm>
            <a:off x="191360" y="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FFFFFF"/>
              </a:buClr>
              <a:buSzPct val="25000"/>
              <a:buFont typeface="Lustria"/>
              <a:buNone/>
            </a:pPr>
            <a:r>
              <a:rPr lang="en-US" sz="4600" b="0" i="0" u="none" strike="noStrike" cap="none" baseline="0">
                <a:solidFill>
                  <a:srgbClr val="FFFFFF"/>
                </a:solidFill>
                <a:latin typeface="Lustria"/>
                <a:ea typeface="Lustria"/>
                <a:cs typeface="Lustria"/>
                <a:sym typeface="Lustria"/>
              </a:rPr>
              <a:t>Daily Reflection</a:t>
            </a:r>
          </a:p>
        </p:txBody>
      </p:sp>
      <p:sp>
        <p:nvSpPr>
          <p:cNvPr id="603" name="Shape 603"/>
          <p:cNvSpPr/>
          <p:nvPr/>
        </p:nvSpPr>
        <p:spPr>
          <a:xfrm>
            <a:off x="191361" y="1441132"/>
            <a:ext cx="8761277" cy="553997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baseline="0">
                <a:solidFill>
                  <a:schemeClr val="accent5"/>
                </a:solidFill>
                <a:latin typeface="Lustria"/>
                <a:ea typeface="Lustria"/>
                <a:cs typeface="Lustria"/>
                <a:sym typeface="Lustria"/>
              </a:rPr>
              <a:t>WRITE:</a:t>
            </a:r>
          </a:p>
          <a:p>
            <a:pPr marL="0" marR="0" lvl="0" indent="0" algn="l" rtl="0">
              <a:spcBef>
                <a:spcPts val="0"/>
              </a:spcBef>
              <a:buNone/>
            </a:pPr>
            <a:endParaRPr sz="1800" b="0" i="0" u="none" strike="noStrike" cap="none" baseline="0">
              <a:solidFill>
                <a:schemeClr val="accent5"/>
              </a:solidFill>
              <a:latin typeface="Lustria"/>
              <a:ea typeface="Lustria"/>
              <a:cs typeface="Lustria"/>
              <a:sym typeface="Lustria"/>
            </a:endParaRPr>
          </a:p>
          <a:p>
            <a:pPr marL="0" marR="0" lvl="0" indent="0" algn="l" rtl="0">
              <a:spcBef>
                <a:spcPts val="0"/>
              </a:spcBef>
              <a:buSzPct val="25000"/>
              <a:buNone/>
            </a:pPr>
            <a:r>
              <a:rPr lang="en-US" sz="2800" b="0" i="0" u="none" strike="noStrike" cap="none" baseline="0">
                <a:solidFill>
                  <a:schemeClr val="accent5"/>
                </a:solidFill>
                <a:latin typeface="Lustria"/>
                <a:ea typeface="Lustria"/>
                <a:cs typeface="Lustria"/>
                <a:sym typeface="Lustria"/>
              </a:rPr>
              <a:t>How does what you learned today connect to your life and the world you live in? Do you see a different perspective or point of view? Use textual evidence </a:t>
            </a:r>
            <a:r>
              <a:rPr lang="en-US" sz="2800" b="0" i="1" u="none" strike="noStrike" cap="none" baseline="0">
                <a:solidFill>
                  <a:schemeClr val="accent5"/>
                </a:solidFill>
                <a:latin typeface="Lustria"/>
                <a:ea typeface="Lustria"/>
                <a:cs typeface="Lustria"/>
                <a:sym typeface="Lustria"/>
              </a:rPr>
              <a:t>AND</a:t>
            </a:r>
            <a:r>
              <a:rPr lang="en-US" sz="2800" b="0" i="0" u="none" strike="noStrike" cap="none" baseline="0">
                <a:solidFill>
                  <a:schemeClr val="accent5"/>
                </a:solidFill>
                <a:latin typeface="Lustria"/>
                <a:ea typeface="Lustria"/>
                <a:cs typeface="Lustria"/>
                <a:sym typeface="Lustria"/>
              </a:rPr>
              <a:t> ideas/quotes from classmates/teacher to support your response. </a:t>
            </a:r>
          </a:p>
          <a:p>
            <a:pPr marL="0" marR="0" lvl="0" indent="0" algn="l" rtl="0">
              <a:spcBef>
                <a:spcPts val="0"/>
              </a:spcBef>
              <a:buNone/>
            </a:pPr>
            <a:endParaRPr sz="2800" b="1" i="0" u="none" strike="noStrike" cap="none" baseline="0">
              <a:solidFill>
                <a:schemeClr val="accent5"/>
              </a:solidFill>
              <a:latin typeface="Lustria"/>
              <a:ea typeface="Lustria"/>
              <a:cs typeface="Lustria"/>
              <a:sym typeface="Lustria"/>
            </a:endParaRPr>
          </a:p>
          <a:p>
            <a:pPr marL="0" marR="0" lvl="0" indent="0" algn="l" rtl="0">
              <a:spcBef>
                <a:spcPts val="0"/>
              </a:spcBef>
              <a:buSzPct val="25000"/>
              <a:buNone/>
            </a:pPr>
            <a:r>
              <a:rPr lang="en-US" sz="2800" b="1" i="0" u="none" strike="noStrike" cap="none" baseline="0">
                <a:solidFill>
                  <a:schemeClr val="accent5"/>
                </a:solidFill>
                <a:latin typeface="Lustria"/>
                <a:ea typeface="Lustria"/>
                <a:cs typeface="Lustria"/>
                <a:sym typeface="Lustria"/>
              </a:rPr>
              <a:t>SHARE:</a:t>
            </a:r>
          </a:p>
          <a:p>
            <a:pPr marL="0" marR="0" lvl="0" indent="0" algn="l" rtl="0">
              <a:spcBef>
                <a:spcPts val="0"/>
              </a:spcBef>
              <a:buNone/>
            </a:pPr>
            <a:endParaRPr sz="2800" b="1" i="0" u="none" strike="noStrike" cap="none" baseline="0">
              <a:solidFill>
                <a:schemeClr val="accent5"/>
              </a:solidFill>
              <a:latin typeface="Lustria"/>
              <a:ea typeface="Lustria"/>
              <a:cs typeface="Lustria"/>
              <a:sym typeface="Lustria"/>
            </a:endParaRPr>
          </a:p>
          <a:p>
            <a:pPr marL="0" marR="0" lvl="0" indent="0" algn="l" rtl="0">
              <a:spcBef>
                <a:spcPts val="0"/>
              </a:spcBef>
              <a:buSzPct val="25000"/>
              <a:buNone/>
            </a:pPr>
            <a:r>
              <a:rPr lang="en-US" sz="2800" b="0" i="0" u="none" strike="noStrike" cap="none" baseline="0">
                <a:solidFill>
                  <a:schemeClr val="accent5"/>
                </a:solidFill>
                <a:latin typeface="Lustria"/>
                <a:ea typeface="Lustria"/>
                <a:cs typeface="Lustria"/>
                <a:sym typeface="Lustria"/>
              </a:rPr>
              <a:t>Select one reflection to share with the participants in this workshop.</a:t>
            </a:r>
          </a:p>
          <a:p>
            <a:pPr marL="0" marR="0" lvl="0" indent="0" algn="l" rtl="0">
              <a:spcBef>
                <a:spcPts val="0"/>
              </a:spcBef>
              <a:buNone/>
            </a:pPr>
            <a:endParaRPr sz="2800" b="1" i="0" u="none" strike="noStrike" cap="none" baseline="0">
              <a:solidFill>
                <a:schemeClr val="dk1"/>
              </a:solidFill>
              <a:latin typeface="Lustria"/>
              <a:ea typeface="Lustria"/>
              <a:cs typeface="Lustria"/>
              <a:sym typeface="Lustria"/>
            </a:endParaRPr>
          </a:p>
        </p:txBody>
      </p:sp>
    </p:spTree>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08"/>
        <p:cNvGrpSpPr/>
        <p:nvPr/>
      </p:nvGrpSpPr>
      <p:grpSpPr>
        <a:xfrm>
          <a:off x="0" y="0"/>
          <a:ext cx="0" cy="0"/>
          <a:chOff x="0" y="0"/>
          <a:chExt cx="0" cy="0"/>
        </a:xfrm>
      </p:grpSpPr>
      <p:sp>
        <p:nvSpPr>
          <p:cNvPr id="609" name="Shape 609"/>
          <p:cNvSpPr txBox="1">
            <a:spLocks noGrp="1"/>
          </p:cNvSpPr>
          <p:nvPr>
            <p:ph type="title"/>
          </p:nvPr>
        </p:nvSpPr>
        <p:spPr>
          <a:xfrm>
            <a:off x="457200" y="34514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600" b="0" i="0" u="none" strike="noStrike" cap="none" baseline="0" dirty="0" err="1">
                <a:solidFill>
                  <a:schemeClr val="lt1"/>
                </a:solidFill>
                <a:latin typeface="Lustria"/>
                <a:ea typeface="Lustria"/>
                <a:cs typeface="Lustria"/>
                <a:sym typeface="Lustria"/>
              </a:rPr>
              <a:t>Mahalo</a:t>
            </a:r>
            <a:endParaRPr lang="en-US" sz="4600" b="0" i="0" u="none" strike="noStrike" cap="none" baseline="0" dirty="0">
              <a:solidFill>
                <a:schemeClr val="lt1"/>
              </a:solidFill>
              <a:latin typeface="Lustria"/>
              <a:ea typeface="Lustria"/>
              <a:cs typeface="Lustria"/>
              <a:sym typeface="Lustria"/>
            </a:endParaRPr>
          </a:p>
        </p:txBody>
      </p:sp>
      <p:sp>
        <p:nvSpPr>
          <p:cNvPr id="610" name="Shape 610"/>
          <p:cNvSpPr txBox="1">
            <a:spLocks noGrp="1"/>
          </p:cNvSpPr>
          <p:nvPr>
            <p:ph type="body" idx="1"/>
          </p:nvPr>
        </p:nvSpPr>
        <p:spPr>
          <a:xfrm>
            <a:off x="739775" y="2390495"/>
            <a:ext cx="7662863" cy="3646767"/>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accent1"/>
              </a:buClr>
              <a:buFont typeface="Noto Symbol"/>
              <a:buNone/>
            </a:pPr>
            <a:endParaRPr lang="en-US" sz="2200" b="0" i="0" u="none" strike="noStrike" cap="none" baseline="0" dirty="0" smtClean="0">
              <a:solidFill>
                <a:srgbClr val="465466"/>
              </a:solidFill>
              <a:latin typeface="Lustria"/>
              <a:ea typeface="Lustria"/>
              <a:cs typeface="Lustria"/>
              <a:sym typeface="Lustria"/>
              <a:hlinkClick r:id="rId3"/>
            </a:endParaRPr>
          </a:p>
          <a:p>
            <a:pPr marL="342900" marR="0" lvl="0" indent="-342900" algn="ctr" rtl="0">
              <a:spcBef>
                <a:spcPts val="0"/>
              </a:spcBef>
              <a:buClr>
                <a:schemeClr val="accent1"/>
              </a:buClr>
              <a:buFont typeface="Noto Symbol"/>
              <a:buNone/>
            </a:pPr>
            <a:r>
              <a:rPr lang="en-US" sz="4000" b="0" i="0" u="none" strike="noStrike" cap="none" baseline="0" dirty="0" smtClean="0">
                <a:solidFill>
                  <a:srgbClr val="465466"/>
                </a:solidFill>
                <a:latin typeface="Lustria"/>
                <a:ea typeface="Lustria"/>
                <a:cs typeface="Lustria"/>
                <a:sym typeface="Lustria"/>
                <a:hlinkClick r:id="rId3"/>
              </a:rPr>
              <a:t>www.perspectives.tolerance.org</a:t>
            </a:r>
            <a:endParaRPr lang="en-US" sz="4000" b="0" i="0" u="none" strike="noStrike" cap="none" baseline="0" dirty="0" smtClean="0">
              <a:solidFill>
                <a:srgbClr val="465466"/>
              </a:solidFill>
              <a:latin typeface="Lustria"/>
              <a:ea typeface="Lustria"/>
              <a:cs typeface="Lustria"/>
              <a:sym typeface="Lustria"/>
            </a:endParaRPr>
          </a:p>
          <a:p>
            <a:pPr marL="342900" marR="0" lvl="0" indent="-342900" algn="ctr" rtl="0">
              <a:spcBef>
                <a:spcPts val="0"/>
              </a:spcBef>
              <a:buClr>
                <a:schemeClr val="accent1"/>
              </a:buClr>
              <a:buFont typeface="Noto Symbol"/>
              <a:buNone/>
            </a:pPr>
            <a:endParaRPr lang="en-US" sz="2000" b="0" i="0" u="none" strike="noStrike" cap="none" baseline="0" dirty="0" smtClean="0">
              <a:solidFill>
                <a:srgbClr val="465466"/>
              </a:solidFill>
              <a:latin typeface="Lustria"/>
              <a:ea typeface="Lustria"/>
              <a:cs typeface="Lustria"/>
              <a:sym typeface="Lustria"/>
            </a:endParaRPr>
          </a:p>
          <a:p>
            <a:pPr lvl="0" indent="-342900" algn="ctr">
              <a:spcBef>
                <a:spcPts val="0"/>
              </a:spcBef>
              <a:buNone/>
            </a:pPr>
            <a:r>
              <a:rPr lang="en-US" sz="4000" dirty="0" smtClean="0">
                <a:solidFill>
                  <a:srgbClr val="465466"/>
                </a:solidFill>
                <a:latin typeface="Lustria"/>
                <a:ea typeface="Lustria"/>
                <a:cs typeface="Lustria"/>
                <a:sym typeface="Lustria"/>
                <a:hlinkClick r:id="rId4"/>
              </a:rPr>
              <a:t>www.p4chawaii.org</a:t>
            </a:r>
            <a:endParaRPr lang="en-US" sz="4000" dirty="0" smtClean="0">
              <a:solidFill>
                <a:srgbClr val="465466"/>
              </a:solidFill>
              <a:latin typeface="Lustria"/>
              <a:ea typeface="Lustria"/>
              <a:cs typeface="Lustria"/>
              <a:sym typeface="Lustria"/>
            </a:endParaRPr>
          </a:p>
          <a:p>
            <a:pPr lvl="0" indent="-342900" algn="ctr">
              <a:spcBef>
                <a:spcPts val="0"/>
              </a:spcBef>
              <a:buNone/>
            </a:pPr>
            <a:endParaRPr lang="en-US" sz="2000" dirty="0" smtClean="0">
              <a:solidFill>
                <a:srgbClr val="465466"/>
              </a:solidFill>
              <a:latin typeface="Lustria"/>
              <a:ea typeface="Lustria"/>
              <a:cs typeface="Lustria"/>
              <a:sym typeface="Lustria"/>
            </a:endParaRPr>
          </a:p>
          <a:p>
            <a:pPr lvl="0" indent="-342900" algn="ctr">
              <a:spcBef>
                <a:spcPts val="0"/>
              </a:spcBef>
              <a:buNone/>
            </a:pPr>
            <a:r>
              <a:rPr lang="en-US" sz="4000" dirty="0" smtClean="0">
                <a:solidFill>
                  <a:srgbClr val="465466"/>
                </a:solidFill>
                <a:latin typeface="Lustria"/>
                <a:ea typeface="Lustria"/>
                <a:cs typeface="Lustria"/>
                <a:sym typeface="Lustria"/>
                <a:hlinkClick r:id="rId5"/>
              </a:rPr>
              <a:t>www.ceedsofpeace.org</a:t>
            </a:r>
            <a:endParaRPr lang="en-US" sz="4000" dirty="0" smtClean="0">
              <a:solidFill>
                <a:srgbClr val="465466"/>
              </a:solidFill>
              <a:latin typeface="Lustria"/>
              <a:ea typeface="Lustria"/>
              <a:cs typeface="Lustria"/>
              <a:sym typeface="Lustria"/>
            </a:endParaRPr>
          </a:p>
          <a:p>
            <a:pPr lvl="0" indent="-342900">
              <a:spcBef>
                <a:spcPts val="0"/>
              </a:spcBef>
              <a:buNone/>
            </a:pPr>
            <a:endParaRPr lang="en-US" sz="2200" dirty="0" smtClean="0">
              <a:solidFill>
                <a:srgbClr val="465466"/>
              </a:solidFill>
              <a:latin typeface="Lustria"/>
              <a:ea typeface="Lustria"/>
              <a:cs typeface="Lustria"/>
              <a:sym typeface="Lustria"/>
            </a:endParaRPr>
          </a:p>
          <a:p>
            <a:pPr lvl="0" indent="-342900">
              <a:spcBef>
                <a:spcPts val="0"/>
              </a:spcBef>
              <a:buNone/>
            </a:pPr>
            <a:endParaRPr lang="en-US" sz="2200" b="0" i="0" u="none" strike="noStrike" cap="none" baseline="0" dirty="0" smtClean="0">
              <a:solidFill>
                <a:srgbClr val="595959"/>
              </a:solidFill>
              <a:latin typeface="Lustria"/>
              <a:ea typeface="Lustria"/>
              <a:cs typeface="Lustria"/>
              <a:sym typeface="Lustria"/>
            </a:endParaRP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457200" y="34514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600" b="0" i="0" u="none" strike="noStrike" cap="none" baseline="0">
                <a:solidFill>
                  <a:schemeClr val="lt1"/>
                </a:solidFill>
                <a:latin typeface="Lustria"/>
                <a:ea typeface="Lustria"/>
                <a:cs typeface="Lustria"/>
                <a:sym typeface="Lustria"/>
              </a:rPr>
              <a:t>Intellectual Safety</a:t>
            </a:r>
          </a:p>
        </p:txBody>
      </p:sp>
      <p:pic>
        <p:nvPicPr>
          <p:cNvPr id="171" name="Shape 171"/>
          <p:cNvPicPr preferRelativeResize="0">
            <a:picLocks noGrp="1"/>
          </p:cNvPicPr>
          <p:nvPr>
            <p:ph type="body" idx="1"/>
          </p:nvPr>
        </p:nvPicPr>
        <p:blipFill rotWithShape="1">
          <a:blip r:embed="rId3">
            <a:alphaModFix/>
          </a:blip>
          <a:srcRect l="-37956" r="-37955"/>
          <a:stretch/>
        </p:blipFill>
        <p:spPr>
          <a:xfrm>
            <a:off x="739775" y="2451100"/>
            <a:ext cx="7662863" cy="358616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457200" y="34514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Lustria"/>
              <a:buNone/>
            </a:pPr>
            <a:r>
              <a:rPr lang="en-US" sz="4600" b="0" i="0" u="none" strike="noStrike" cap="none" baseline="0">
                <a:solidFill>
                  <a:schemeClr val="lt1"/>
                </a:solidFill>
                <a:latin typeface="Lustria"/>
                <a:ea typeface="Lustria"/>
                <a:cs typeface="Lustria"/>
                <a:sym typeface="Lustria"/>
              </a:rPr>
              <a:t>Sharing Responses to the POD:</a:t>
            </a:r>
          </a:p>
        </p:txBody>
      </p:sp>
      <p:sp>
        <p:nvSpPr>
          <p:cNvPr id="178" name="Shape 178"/>
          <p:cNvSpPr txBox="1">
            <a:spLocks noGrp="1"/>
          </p:cNvSpPr>
          <p:nvPr>
            <p:ph type="body" idx="1"/>
          </p:nvPr>
        </p:nvSpPr>
        <p:spPr>
          <a:xfrm>
            <a:off x="739775" y="2349500"/>
            <a:ext cx="7662863" cy="4127500"/>
          </a:xfrm>
          <a:prstGeom prst="rect">
            <a:avLst/>
          </a:prstGeom>
          <a:noFill/>
          <a:ln>
            <a:noFill/>
          </a:ln>
        </p:spPr>
        <p:txBody>
          <a:bodyPr lIns="91425" tIns="45700" rIns="91425" bIns="45700" anchor="t" anchorCtr="0">
            <a:noAutofit/>
          </a:bodyPr>
          <a:lstStyle/>
          <a:p>
            <a:pPr marL="342900" marR="0" lvl="0" indent="-342900" algn="ctr" rtl="0">
              <a:spcBef>
                <a:spcPts val="0"/>
              </a:spcBef>
              <a:buClr>
                <a:schemeClr val="accent1"/>
              </a:buClr>
              <a:buSzPct val="25000"/>
              <a:buFont typeface="Noto Symbol"/>
              <a:buNone/>
            </a:pPr>
            <a:r>
              <a:rPr lang="en-US" sz="4800" b="1" i="0" u="none" strike="noStrike" cap="none" baseline="0" dirty="0">
                <a:solidFill>
                  <a:schemeClr val="accent2"/>
                </a:solidFill>
                <a:latin typeface="Lustria"/>
                <a:ea typeface="Lustria"/>
                <a:cs typeface="Lustria"/>
                <a:sym typeface="Lustria"/>
              </a:rPr>
              <a:t>What is civic education?</a:t>
            </a:r>
          </a:p>
          <a:p>
            <a:pPr marL="342900" marR="0" lvl="0" indent="0" algn="l" rtl="0">
              <a:spcBef>
                <a:spcPts val="2000"/>
              </a:spcBef>
              <a:buClr>
                <a:schemeClr val="accent1"/>
              </a:buClr>
              <a:buSzPct val="25000"/>
              <a:buFont typeface="Noto Symbol"/>
              <a:buNone/>
            </a:pPr>
            <a:r>
              <a:rPr lang="en-US" sz="2400" b="0" i="1" u="none" strike="noStrike" cap="none" baseline="0" dirty="0">
                <a:solidFill>
                  <a:schemeClr val="accent4"/>
                </a:solidFill>
                <a:latin typeface="Lustria"/>
                <a:ea typeface="Lustria"/>
                <a:cs typeface="Lustria"/>
                <a:sym typeface="Lustria"/>
              </a:rPr>
              <a:t>Supporting Questions: </a:t>
            </a:r>
          </a:p>
          <a:p>
            <a:pPr marL="342900" marR="0" lvl="0" indent="0" algn="l" rtl="0">
              <a:spcBef>
                <a:spcPts val="2000"/>
              </a:spcBef>
              <a:buClr>
                <a:schemeClr val="accent1"/>
              </a:buClr>
              <a:buSzPct val="90000"/>
              <a:buFont typeface="Noto Symbol"/>
              <a:buChar char="•"/>
            </a:pPr>
            <a:r>
              <a:rPr lang="en-US" sz="2400" b="0" i="0" u="none" strike="noStrike" cap="none" baseline="0" dirty="0">
                <a:solidFill>
                  <a:schemeClr val="accent4"/>
                </a:solidFill>
                <a:latin typeface="Lustria"/>
                <a:ea typeface="Lustria"/>
                <a:cs typeface="Lustria"/>
                <a:sym typeface="Lustria"/>
              </a:rPr>
              <a:t>Where is civic education represented in the C3 Framework?</a:t>
            </a:r>
          </a:p>
          <a:p>
            <a:pPr marL="342900" marR="0" lvl="0" indent="0" algn="l" rtl="0">
              <a:spcBef>
                <a:spcPts val="2000"/>
              </a:spcBef>
              <a:buClr>
                <a:schemeClr val="accent1"/>
              </a:buClr>
              <a:buSzPct val="90000"/>
              <a:buFont typeface="Noto Symbol"/>
              <a:buChar char="•"/>
            </a:pPr>
            <a:r>
              <a:rPr lang="en-US" sz="2400" b="0" i="0" u="none" strike="noStrike" cap="none" baseline="0" dirty="0">
                <a:solidFill>
                  <a:schemeClr val="accent4"/>
                </a:solidFill>
                <a:latin typeface="Lustria"/>
                <a:ea typeface="Lustria"/>
                <a:cs typeface="Lustria"/>
                <a:sym typeface="Lustria"/>
              </a:rPr>
              <a:t>What are some examples of how civic education is represented in the C3 Framework?</a:t>
            </a:r>
          </a:p>
          <a:p>
            <a:pPr marL="342900" marR="0" lvl="0" indent="-342900" algn="l" rtl="0">
              <a:spcBef>
                <a:spcPts val="2000"/>
              </a:spcBef>
              <a:buClr>
                <a:schemeClr val="accent1"/>
              </a:buClr>
              <a:buFont typeface="Noto Symbol"/>
              <a:buNone/>
            </a:pPr>
            <a:endParaRPr sz="2200" b="0" i="0" u="none" strike="noStrike" cap="none" baseline="0" dirty="0">
              <a:solidFill>
                <a:srgbClr val="595959"/>
              </a:solidFill>
              <a:latin typeface="Lustria"/>
              <a:ea typeface="Lustria"/>
              <a:cs typeface="Lustria"/>
              <a:sym typeface="Lustria"/>
            </a:endParaRP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0" y="0"/>
            <a:ext cx="9144000" cy="1092199"/>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Lustria"/>
              <a:buNone/>
            </a:pPr>
            <a:r>
              <a:rPr lang="en-US" sz="4600" b="0" i="0" u="none" strike="noStrike" cap="none" baseline="0">
                <a:solidFill>
                  <a:schemeClr val="lt1"/>
                </a:solidFill>
                <a:latin typeface="Lustria"/>
                <a:ea typeface="Lustria"/>
                <a:cs typeface="Lustria"/>
                <a:sym typeface="Lustria"/>
              </a:rPr>
              <a:t/>
            </a:r>
            <a:br>
              <a:rPr lang="en-US" sz="4600" b="0" i="0" u="none" strike="noStrike" cap="none" baseline="0">
                <a:solidFill>
                  <a:schemeClr val="lt1"/>
                </a:solidFill>
                <a:latin typeface="Lustria"/>
                <a:ea typeface="Lustria"/>
                <a:cs typeface="Lustria"/>
                <a:sym typeface="Lustria"/>
              </a:rPr>
            </a:br>
            <a:r>
              <a:rPr lang="en-US" sz="4600" b="0" i="0" u="none" strike="noStrike" cap="none" baseline="0">
                <a:solidFill>
                  <a:schemeClr val="lt1"/>
                </a:solidFill>
                <a:latin typeface="Lustria"/>
                <a:ea typeface="Lustria"/>
                <a:cs typeface="Lustria"/>
                <a:sym typeface="Lustria"/>
              </a:rPr>
              <a:t>C3 Inspired: Rethinking Civic Education</a:t>
            </a:r>
          </a:p>
        </p:txBody>
      </p:sp>
      <p:sp>
        <p:nvSpPr>
          <p:cNvPr id="185" name="Shape 185"/>
          <p:cNvSpPr txBox="1">
            <a:spLocks noGrp="1"/>
          </p:cNvSpPr>
          <p:nvPr>
            <p:ph type="body" idx="1"/>
          </p:nvPr>
        </p:nvSpPr>
        <p:spPr>
          <a:xfrm>
            <a:off x="190500" y="2451100"/>
            <a:ext cx="8953499" cy="44069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Clr>
                <a:schemeClr val="accent1"/>
              </a:buClr>
              <a:buSzPct val="25000"/>
              <a:buFont typeface="Noto Symbol"/>
              <a:buNone/>
            </a:pPr>
            <a:r>
              <a:rPr lang="en-US" sz="3400" b="1" i="0" u="none" strike="noStrike" cap="none" baseline="0">
                <a:solidFill>
                  <a:schemeClr val="accent5"/>
                </a:solidFill>
                <a:latin typeface="Lustria"/>
                <a:ea typeface="Lustria"/>
                <a:cs typeface="Lustria"/>
                <a:sym typeface="Lustria"/>
              </a:rPr>
              <a:t>CEEDS OF PEACE </a:t>
            </a:r>
          </a:p>
          <a:p>
            <a:pPr marL="0" marR="0" lvl="0" indent="0" algn="l" rtl="0">
              <a:lnSpc>
                <a:spcPct val="100000"/>
              </a:lnSpc>
              <a:spcBef>
                <a:spcPts val="0"/>
              </a:spcBef>
              <a:buClr>
                <a:schemeClr val="accent1"/>
              </a:buClr>
              <a:buSzPct val="25000"/>
              <a:buFont typeface="Noto Symbol"/>
              <a:buNone/>
            </a:pPr>
            <a:r>
              <a:rPr lang="en-US" sz="3400" b="0" i="1" u="none" strike="noStrike" cap="none" baseline="0">
                <a:solidFill>
                  <a:schemeClr val="accent5"/>
                </a:solidFill>
                <a:latin typeface="Lustria"/>
                <a:ea typeface="Lustria"/>
                <a:cs typeface="Lustria"/>
                <a:sym typeface="Lustria"/>
              </a:rPr>
              <a:t>Dr. Maya Soetoro-Ng</a:t>
            </a:r>
          </a:p>
          <a:p>
            <a:pPr marL="0" marR="0" lvl="0" indent="0" algn="l" rtl="0">
              <a:lnSpc>
                <a:spcPct val="100000"/>
              </a:lnSpc>
              <a:spcBef>
                <a:spcPts val="0"/>
              </a:spcBef>
              <a:buClr>
                <a:schemeClr val="accent1"/>
              </a:buClr>
              <a:buFont typeface="Noto Symbol"/>
              <a:buNone/>
            </a:pPr>
            <a:endParaRPr sz="3400" b="0" i="0" u="none" strike="noStrike" cap="none" baseline="0">
              <a:solidFill>
                <a:schemeClr val="accent5"/>
              </a:solidFill>
              <a:latin typeface="Lustria"/>
              <a:ea typeface="Lustria"/>
              <a:cs typeface="Lustria"/>
              <a:sym typeface="Lustria"/>
            </a:endParaRPr>
          </a:p>
          <a:p>
            <a:pPr marL="0" marR="0" lvl="0" indent="0" algn="l" rtl="0">
              <a:lnSpc>
                <a:spcPct val="100000"/>
              </a:lnSpc>
              <a:spcBef>
                <a:spcPts val="0"/>
              </a:spcBef>
              <a:buClr>
                <a:schemeClr val="accent1"/>
              </a:buClr>
              <a:buSzPct val="25000"/>
              <a:buFont typeface="Noto Symbol"/>
              <a:buNone/>
            </a:pPr>
            <a:r>
              <a:rPr lang="en-US" sz="3400" b="1" i="0" u="none" strike="noStrike" cap="none" baseline="0">
                <a:solidFill>
                  <a:schemeClr val="accent5"/>
                </a:solidFill>
                <a:latin typeface="Lustria"/>
                <a:ea typeface="Lustria"/>
                <a:cs typeface="Lustria"/>
                <a:sym typeface="Lustria"/>
              </a:rPr>
              <a:t>CIVIC MULTICULTURAL COMPETENCE </a:t>
            </a:r>
          </a:p>
          <a:p>
            <a:pPr marL="0" marR="0" lvl="0" indent="0" algn="l" rtl="0">
              <a:lnSpc>
                <a:spcPct val="100000"/>
              </a:lnSpc>
              <a:spcBef>
                <a:spcPts val="0"/>
              </a:spcBef>
              <a:buClr>
                <a:schemeClr val="accent1"/>
              </a:buClr>
              <a:buSzPct val="25000"/>
              <a:buFont typeface="Noto Symbol"/>
              <a:buNone/>
            </a:pPr>
            <a:r>
              <a:rPr lang="en-US" sz="3400" b="0" i="1" u="none" strike="noStrike" cap="none" baseline="0">
                <a:solidFill>
                  <a:schemeClr val="accent5"/>
                </a:solidFill>
                <a:latin typeface="Lustria"/>
                <a:ea typeface="Lustria"/>
                <a:cs typeface="Lustria"/>
                <a:sym typeface="Lustria"/>
              </a:rPr>
              <a:t>Dr. Patricia Halagao</a:t>
            </a:r>
          </a:p>
          <a:p>
            <a:pPr marL="0" marR="0" lvl="0" indent="0" algn="l" rtl="0">
              <a:lnSpc>
                <a:spcPct val="100000"/>
              </a:lnSpc>
              <a:spcBef>
                <a:spcPts val="0"/>
              </a:spcBef>
              <a:buClr>
                <a:schemeClr val="accent1"/>
              </a:buClr>
              <a:buFont typeface="Noto Symbol"/>
              <a:buNone/>
            </a:pPr>
            <a:endParaRPr sz="3400" b="0" i="0" u="none" strike="noStrike" cap="none" baseline="0">
              <a:solidFill>
                <a:schemeClr val="accent5"/>
              </a:solidFill>
              <a:latin typeface="Lustria"/>
              <a:ea typeface="Lustria"/>
              <a:cs typeface="Lustria"/>
              <a:sym typeface="Lustria"/>
            </a:endParaRPr>
          </a:p>
          <a:p>
            <a:pPr marL="0" marR="0" lvl="0" indent="0" algn="l" rtl="0">
              <a:lnSpc>
                <a:spcPct val="100000"/>
              </a:lnSpc>
              <a:spcBef>
                <a:spcPts val="0"/>
              </a:spcBef>
              <a:buClr>
                <a:schemeClr val="accent1"/>
              </a:buClr>
              <a:buSzPct val="25000"/>
              <a:buFont typeface="Noto Symbol"/>
              <a:buNone/>
            </a:pPr>
            <a:r>
              <a:rPr lang="en-US" sz="3400" b="1" i="0" u="none" strike="noStrike" cap="none" baseline="0">
                <a:solidFill>
                  <a:schemeClr val="accent5"/>
                </a:solidFill>
                <a:latin typeface="Lustria"/>
                <a:ea typeface="Lustria"/>
                <a:cs typeface="Lustria"/>
                <a:sym typeface="Lustria"/>
              </a:rPr>
              <a:t>PHILOSOPHY FOR CHILDREN HAWAI‘I</a:t>
            </a:r>
          </a:p>
          <a:p>
            <a:pPr marL="0" marR="0" lvl="0" indent="0" algn="l" rtl="0">
              <a:lnSpc>
                <a:spcPct val="100000"/>
              </a:lnSpc>
              <a:spcBef>
                <a:spcPts val="0"/>
              </a:spcBef>
              <a:buClr>
                <a:schemeClr val="accent1"/>
              </a:buClr>
              <a:buSzPct val="25000"/>
              <a:buFont typeface="Noto Symbol"/>
              <a:buNone/>
            </a:pPr>
            <a:r>
              <a:rPr lang="en-US" sz="3400" b="0" i="1" u="none" strike="noStrike" cap="none" baseline="0">
                <a:solidFill>
                  <a:schemeClr val="accent5"/>
                </a:solidFill>
                <a:latin typeface="Lustria"/>
                <a:ea typeface="Lustria"/>
                <a:cs typeface="Lustria"/>
                <a:sym typeface="Lustria"/>
              </a:rPr>
              <a:t>Dr. Amber Makaiau</a:t>
            </a:r>
          </a:p>
          <a:p>
            <a:pPr marL="342900" marR="0" lvl="0" indent="-342900" algn="l" rtl="0">
              <a:lnSpc>
                <a:spcPct val="90000"/>
              </a:lnSpc>
              <a:spcBef>
                <a:spcPts val="2000"/>
              </a:spcBef>
              <a:buClr>
                <a:schemeClr val="accent1"/>
              </a:buClr>
              <a:buFont typeface="Noto Symbol"/>
              <a:buNone/>
            </a:pPr>
            <a:endParaRPr sz="1850" b="0" i="0" u="none" strike="noStrike" cap="none" baseline="0">
              <a:solidFill>
                <a:srgbClr val="595959"/>
              </a:solidFill>
              <a:latin typeface="Lustria"/>
              <a:ea typeface="Lustria"/>
              <a:cs typeface="Lustria"/>
              <a:sym typeface="Lustria"/>
            </a:endParaRPr>
          </a:p>
        </p:txBody>
      </p:sp>
      <p:pic>
        <p:nvPicPr>
          <p:cNvPr id="186" name="Shape 186"/>
          <p:cNvPicPr preferRelativeResize="0"/>
          <p:nvPr/>
        </p:nvPicPr>
        <p:blipFill rotWithShape="1">
          <a:blip r:embed="rId3">
            <a:alphaModFix/>
          </a:blip>
          <a:srcRect/>
          <a:stretch/>
        </p:blipFill>
        <p:spPr>
          <a:xfrm>
            <a:off x="6227923" y="895982"/>
            <a:ext cx="2383310" cy="296010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Genesis">
  <a:themeElements>
    <a:clrScheme name="Genesis">
      <a:dk1>
        <a:srgbClr val="000000"/>
      </a:dk1>
      <a:lt1>
        <a:srgbClr val="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597</TotalTime>
  <Words>5738</Words>
  <Application>Microsoft Macintosh PowerPoint</Application>
  <PresentationFormat>On-screen Show (4:3)</PresentationFormat>
  <Paragraphs>671</Paragraphs>
  <Slides>63</Slides>
  <Notes>55</Notes>
  <HiddenSlides>0</HiddenSlides>
  <MMClips>0</MMClips>
  <ScaleCrop>false</ScaleCrop>
  <HeadingPairs>
    <vt:vector size="4" baseType="variant">
      <vt:variant>
        <vt:lpstr>Design Template</vt:lpstr>
      </vt:variant>
      <vt:variant>
        <vt:i4>1</vt:i4>
      </vt:variant>
      <vt:variant>
        <vt:lpstr>Slide Titles</vt:lpstr>
      </vt:variant>
      <vt:variant>
        <vt:i4>63</vt:i4>
      </vt:variant>
    </vt:vector>
  </HeadingPairs>
  <TitlesOfParts>
    <vt:vector size="64" baseType="lpstr">
      <vt:lpstr>Genesis</vt:lpstr>
      <vt:lpstr> C3 Inspired Learning: Redefining How We Do Civic Education </vt:lpstr>
      <vt:lpstr>Workshop Agenda</vt:lpstr>
      <vt:lpstr>How did we get here?</vt:lpstr>
      <vt:lpstr>Compelling Question</vt:lpstr>
      <vt:lpstr>Prompt of the Day</vt:lpstr>
      <vt:lpstr>Community Ball</vt:lpstr>
      <vt:lpstr>Intellectual Safety</vt:lpstr>
      <vt:lpstr>Sharing Responses to the POD:</vt:lpstr>
      <vt:lpstr> C3 Inspired: Rethinking Civic Education</vt:lpstr>
      <vt:lpstr>Slide 10</vt:lpstr>
      <vt:lpstr>History of Ceeds of Peace</vt:lpstr>
      <vt:lpstr>Slide 12</vt:lpstr>
      <vt:lpstr>Goals</vt:lpstr>
      <vt:lpstr>Ceeds for Hawai‘i:</vt:lpstr>
      <vt:lpstr>  Why 360°?  </vt:lpstr>
      <vt:lpstr>  Average Hours We Spend With Children   </vt:lpstr>
      <vt:lpstr>The power of…..</vt:lpstr>
      <vt:lpstr>Action Plan Framework</vt:lpstr>
      <vt:lpstr>Prepare the Soil inquiry and discovery</vt:lpstr>
      <vt:lpstr>Envision the Harvest create the future </vt:lpstr>
      <vt:lpstr>Pull the Weeds barriers to peace</vt:lpstr>
      <vt:lpstr>Plant the Ceeds for prevention</vt:lpstr>
      <vt:lpstr>Plant the Ceeds for intervention</vt:lpstr>
      <vt:lpstr>Plant the Ceeds for sustained resolution</vt:lpstr>
      <vt:lpstr>Civic Multicultural Competence</vt:lpstr>
      <vt:lpstr>Slide 26</vt:lpstr>
      <vt:lpstr>Divergence of SS and MCE</vt:lpstr>
      <vt:lpstr>The Power of Language</vt:lpstr>
      <vt:lpstr>Nature of the Disconnect</vt:lpstr>
      <vt:lpstr>Pedagogy </vt:lpstr>
      <vt:lpstr>Vision of United States</vt:lpstr>
      <vt:lpstr>Intersections of MC &amp; SS Education</vt:lpstr>
      <vt:lpstr>Civic Multicultural Competence</vt:lpstr>
      <vt:lpstr>Civic Multicultural Competence</vt:lpstr>
      <vt:lpstr>Slide 35</vt:lpstr>
      <vt:lpstr>Slide 36</vt:lpstr>
      <vt:lpstr>Slide 37</vt:lpstr>
      <vt:lpstr>Slide 38</vt:lpstr>
      <vt:lpstr>Slide 39</vt:lpstr>
      <vt:lpstr>Slide 40</vt:lpstr>
      <vt:lpstr>Slide 41</vt:lpstr>
      <vt:lpstr>Slide 42</vt:lpstr>
      <vt:lpstr>                     CMC, C3, Perspectives</vt:lpstr>
      <vt:lpstr>Practicing Civic Multicultural Competence</vt:lpstr>
      <vt:lpstr> PHILOSOPHY FOR CHILDREN HAWAI‘I (p4cHI) Dr. Amber Strong Makaiau</vt:lpstr>
      <vt:lpstr>My Connection to p4cHI </vt:lpstr>
      <vt:lpstr>Slide 47</vt:lpstr>
      <vt:lpstr>p4cH Conceptual Framework The Four Pillars of p4cH</vt:lpstr>
      <vt:lpstr>What do we mean by philosophy?</vt:lpstr>
      <vt:lpstr>What are the implications of philosophy as an activity?</vt:lpstr>
      <vt:lpstr>p4cHI Activities</vt:lpstr>
      <vt:lpstr>The Good Thinker’s Tool Kit</vt:lpstr>
      <vt:lpstr> Plain Vanilla:  A Process for Deliberative Philosophical Dialogue  </vt:lpstr>
      <vt:lpstr>The Philosopher’s Pedagogy</vt:lpstr>
      <vt:lpstr>Aims of p4cHI</vt:lpstr>
      <vt:lpstr>The Impact of a p4cHI Approach</vt:lpstr>
      <vt:lpstr> PHILOSOPHICAL INQUIRY  </vt:lpstr>
      <vt:lpstr>Philosophical Inquiry Course Objectives</vt:lpstr>
      <vt:lpstr> Philosophical Inquiry Pilot Course Outline/Units of Study </vt:lpstr>
      <vt:lpstr>Philosophical Inquiry Student Reflections</vt:lpstr>
      <vt:lpstr> QUESTIONS? </vt:lpstr>
      <vt:lpstr>Daily Reflection</vt:lpstr>
      <vt:lpstr>Mahalo</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C3 Inspired Learning: Redefining How We Do Civic Education </dc:title>
  <cp:lastModifiedBy>Amber Strong</cp:lastModifiedBy>
  <cp:revision>14</cp:revision>
  <dcterms:created xsi:type="dcterms:W3CDTF">2014-11-23T12:50:04Z</dcterms:created>
  <dcterms:modified xsi:type="dcterms:W3CDTF">2014-11-23T15:14:11Z</dcterms:modified>
</cp:coreProperties>
</file>